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7" r:id="rId7"/>
    <p:sldId id="262" r:id="rId8"/>
    <p:sldId id="263" r:id="rId9"/>
    <p:sldId id="264" r:id="rId10"/>
    <p:sldId id="265" r:id="rId11"/>
  </p:sldIdLst>
  <p:sldSz cx="5689600" cy="8216900"/>
  <p:notesSz cx="5689600" cy="82169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62" autoAdjust="0"/>
    <p:restoredTop sz="94660"/>
  </p:normalViewPr>
  <p:slideViewPr>
    <p:cSldViewPr>
      <p:cViewPr varScale="1">
        <p:scale>
          <a:sx n="54" d="100"/>
          <a:sy n="54" d="100"/>
        </p:scale>
        <p:origin x="2766" y="8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그룹 5">
            <a:extLst>
              <a:ext uri="{FF2B5EF4-FFF2-40B4-BE49-F238E27FC236}">
                <a16:creationId xmlns:a16="http://schemas.microsoft.com/office/drawing/2014/main" id="{125F57D2-CBA2-4699-8D59-F0BD51FCECE5}"/>
              </a:ext>
            </a:extLst>
          </p:cNvPr>
          <p:cNvGrpSpPr/>
          <p:nvPr/>
        </p:nvGrpSpPr>
        <p:grpSpPr>
          <a:xfrm>
            <a:off x="0" y="0"/>
            <a:ext cx="5688012" cy="8208000"/>
            <a:chOff x="0" y="0"/>
            <a:chExt cx="5688012" cy="8208000"/>
          </a:xfrm>
        </p:grpSpPr>
        <p:sp>
          <p:nvSpPr>
            <p:cNvPr id="22" name="object 22"/>
            <p:cNvSpPr/>
            <p:nvPr/>
          </p:nvSpPr>
          <p:spPr>
            <a:xfrm>
              <a:off x="5573649" y="7746847"/>
              <a:ext cx="114363" cy="461149"/>
            </a:xfrm>
            <a:custGeom>
              <a:avLst/>
              <a:gdLst/>
              <a:ahLst/>
              <a:cxnLst/>
              <a:rect l="l" t="t" r="r" b="b"/>
              <a:pathLst>
                <a:path w="114363" h="461149">
                  <a:moveTo>
                    <a:pt x="114350" y="0"/>
                  </a:moveTo>
                  <a:lnTo>
                    <a:pt x="0" y="0"/>
                  </a:lnTo>
                  <a:lnTo>
                    <a:pt x="0" y="461149"/>
                  </a:lnTo>
                  <a:lnTo>
                    <a:pt x="114350" y="461149"/>
                  </a:lnTo>
                  <a:lnTo>
                    <a:pt x="114350" y="0"/>
                  </a:lnTo>
                  <a:close/>
                </a:path>
              </a:pathLst>
            </a:custGeom>
            <a:solidFill>
              <a:srgbClr val="ACE0F8"/>
            </a:solidFill>
          </p:spPr>
          <p:txBody>
            <a:bodyPr wrap="square" lIns="0" tIns="0" rIns="0" bIns="0" rtlCol="0">
              <a:noAutofit/>
            </a:bodyPr>
            <a:lstStyle/>
            <a:p>
              <a:endParaRPr/>
            </a:p>
          </p:txBody>
        </p:sp>
        <p:sp>
          <p:nvSpPr>
            <p:cNvPr id="23" name="object 23"/>
            <p:cNvSpPr/>
            <p:nvPr/>
          </p:nvSpPr>
          <p:spPr>
            <a:xfrm>
              <a:off x="0" y="1609995"/>
              <a:ext cx="5582653" cy="6598005"/>
            </a:xfrm>
            <a:custGeom>
              <a:avLst/>
              <a:gdLst/>
              <a:ahLst/>
              <a:cxnLst/>
              <a:rect l="l" t="t" r="r" b="b"/>
              <a:pathLst>
                <a:path w="5582653" h="6598005">
                  <a:moveTo>
                    <a:pt x="5582653" y="6136855"/>
                  </a:moveTo>
                  <a:lnTo>
                    <a:pt x="320294" y="6136855"/>
                  </a:lnTo>
                  <a:lnTo>
                    <a:pt x="320294" y="0"/>
                  </a:lnTo>
                  <a:lnTo>
                    <a:pt x="0" y="0"/>
                  </a:lnTo>
                  <a:lnTo>
                    <a:pt x="0" y="6598001"/>
                  </a:lnTo>
                  <a:lnTo>
                    <a:pt x="5582653" y="6598001"/>
                  </a:lnTo>
                  <a:lnTo>
                    <a:pt x="5582653" y="6136855"/>
                  </a:lnTo>
                  <a:close/>
                </a:path>
              </a:pathLst>
            </a:custGeom>
            <a:solidFill>
              <a:srgbClr val="4CC8F3"/>
            </a:solidFill>
          </p:spPr>
          <p:txBody>
            <a:bodyPr wrap="square" lIns="0" tIns="0" rIns="0" bIns="0" rtlCol="0">
              <a:noAutofit/>
            </a:bodyPr>
            <a:lstStyle/>
            <a:p>
              <a:endParaRPr/>
            </a:p>
          </p:txBody>
        </p:sp>
        <p:sp>
          <p:nvSpPr>
            <p:cNvPr id="24" name="object 24"/>
            <p:cNvSpPr/>
            <p:nvPr/>
          </p:nvSpPr>
          <p:spPr>
            <a:xfrm>
              <a:off x="569649" y="1782304"/>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6989A"/>
              </a:solidFill>
            </a:ln>
          </p:spPr>
          <p:txBody>
            <a:bodyPr wrap="square" lIns="0" tIns="0" rIns="0" bIns="0" rtlCol="0">
              <a:noAutofit/>
            </a:bodyPr>
            <a:lstStyle/>
            <a:p>
              <a:endParaRPr/>
            </a:p>
          </p:txBody>
        </p:sp>
        <p:sp>
          <p:nvSpPr>
            <p:cNvPr id="25" name="object 25"/>
            <p:cNvSpPr/>
            <p:nvPr/>
          </p:nvSpPr>
          <p:spPr>
            <a:xfrm>
              <a:off x="932831" y="1853868"/>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6989A"/>
              </a:solidFill>
            </a:ln>
          </p:spPr>
          <p:txBody>
            <a:bodyPr wrap="square" lIns="0" tIns="0" rIns="0" bIns="0" rtlCol="0">
              <a:noAutofit/>
            </a:bodyPr>
            <a:lstStyle/>
            <a:p>
              <a:endParaRPr/>
            </a:p>
          </p:txBody>
        </p:sp>
        <p:sp>
          <p:nvSpPr>
            <p:cNvPr id="26" name="object 26"/>
            <p:cNvSpPr/>
            <p:nvPr/>
          </p:nvSpPr>
          <p:spPr>
            <a:xfrm>
              <a:off x="1236894" y="18230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7" y="103950"/>
                  </a:lnTo>
                  <a:lnTo>
                    <a:pt x="8127" y="352489"/>
                  </a:lnTo>
                  <a:lnTo>
                    <a:pt x="11391" y="397968"/>
                  </a:lnTo>
                </a:path>
              </a:pathLst>
            </a:custGeom>
            <a:ln w="12699">
              <a:solidFill>
                <a:srgbClr val="96989A"/>
              </a:solidFill>
            </a:ln>
          </p:spPr>
          <p:txBody>
            <a:bodyPr wrap="square" lIns="0" tIns="0" rIns="0" bIns="0" rtlCol="0">
              <a:noAutofit/>
            </a:bodyPr>
            <a:lstStyle/>
            <a:p>
              <a:endParaRPr/>
            </a:p>
          </p:txBody>
        </p:sp>
        <p:sp>
          <p:nvSpPr>
            <p:cNvPr id="27" name="object 27"/>
            <p:cNvSpPr/>
            <p:nvPr/>
          </p:nvSpPr>
          <p:spPr>
            <a:xfrm>
              <a:off x="1242584" y="1832989"/>
              <a:ext cx="36614" cy="430237"/>
            </a:xfrm>
            <a:custGeom>
              <a:avLst/>
              <a:gdLst/>
              <a:ahLst/>
              <a:cxnLst/>
              <a:rect l="l" t="t" r="r" b="b"/>
              <a:pathLst>
                <a:path w="36614" h="430237">
                  <a:moveTo>
                    <a:pt x="0" y="0"/>
                  </a:moveTo>
                  <a:lnTo>
                    <a:pt x="23596" y="20878"/>
                  </a:lnTo>
                  <a:lnTo>
                    <a:pt x="36614" y="430237"/>
                  </a:lnTo>
                </a:path>
              </a:pathLst>
            </a:custGeom>
            <a:ln w="12700">
              <a:solidFill>
                <a:srgbClr val="96989A"/>
              </a:solidFill>
            </a:ln>
          </p:spPr>
          <p:txBody>
            <a:bodyPr wrap="square" lIns="0" tIns="0" rIns="0" bIns="0" rtlCol="0">
              <a:noAutofit/>
            </a:bodyPr>
            <a:lstStyle/>
            <a:p>
              <a:endParaRPr/>
            </a:p>
          </p:txBody>
        </p:sp>
        <p:sp>
          <p:nvSpPr>
            <p:cNvPr id="28" name="object 28"/>
            <p:cNvSpPr/>
            <p:nvPr/>
          </p:nvSpPr>
          <p:spPr>
            <a:xfrm>
              <a:off x="589182" y="1812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6989A"/>
              </a:solidFill>
            </a:ln>
          </p:spPr>
          <p:txBody>
            <a:bodyPr wrap="square" lIns="0" tIns="0" rIns="0" bIns="0" rtlCol="0">
              <a:noAutofit/>
            </a:bodyPr>
            <a:lstStyle/>
            <a:p>
              <a:endParaRPr/>
            </a:p>
          </p:txBody>
        </p:sp>
        <p:sp>
          <p:nvSpPr>
            <p:cNvPr id="29" name="object 29"/>
            <p:cNvSpPr/>
            <p:nvPr/>
          </p:nvSpPr>
          <p:spPr>
            <a:xfrm>
              <a:off x="598948" y="2220987"/>
              <a:ext cx="19519" cy="42240"/>
            </a:xfrm>
            <a:custGeom>
              <a:avLst/>
              <a:gdLst/>
              <a:ahLst/>
              <a:cxnLst/>
              <a:rect l="l" t="t" r="r" b="b"/>
              <a:pathLst>
                <a:path w="19519" h="42240">
                  <a:moveTo>
                    <a:pt x="19519" y="0"/>
                  </a:moveTo>
                  <a:lnTo>
                    <a:pt x="0" y="42240"/>
                  </a:lnTo>
                </a:path>
              </a:pathLst>
            </a:custGeom>
            <a:ln w="12700">
              <a:solidFill>
                <a:srgbClr val="96989A"/>
              </a:solidFill>
            </a:ln>
          </p:spPr>
          <p:txBody>
            <a:bodyPr wrap="square" lIns="0" tIns="0" rIns="0" bIns="0" rtlCol="0">
              <a:noAutofit/>
            </a:bodyPr>
            <a:lstStyle/>
            <a:p>
              <a:endParaRPr/>
            </a:p>
          </p:txBody>
        </p:sp>
        <p:sp>
          <p:nvSpPr>
            <p:cNvPr id="30" name="object 30"/>
            <p:cNvSpPr/>
            <p:nvPr/>
          </p:nvSpPr>
          <p:spPr>
            <a:xfrm>
              <a:off x="210703"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a:p>
          </p:txBody>
        </p:sp>
        <p:sp>
          <p:nvSpPr>
            <p:cNvPr id="35" name="object 35"/>
            <p:cNvSpPr/>
            <p:nvPr/>
          </p:nvSpPr>
          <p:spPr>
            <a:xfrm>
              <a:off x="783500" y="2916041"/>
              <a:ext cx="4086000" cy="2737485"/>
            </a:xfrm>
            <a:prstGeom prst="rect">
              <a:avLst/>
            </a:prstGeom>
            <a:blipFill>
              <a:blip r:embed="rId2" cstate="print"/>
              <a:stretch>
                <a:fillRect/>
              </a:stretch>
            </a:blipFill>
          </p:spPr>
          <p:txBody>
            <a:bodyPr wrap="square" lIns="0" tIns="0" rIns="0" bIns="0" rtlCol="0">
              <a:noAutofit/>
            </a:bodyPr>
            <a:lstStyle/>
            <a:p>
              <a:endParaRPr/>
            </a:p>
          </p:txBody>
        </p:sp>
        <p:sp>
          <p:nvSpPr>
            <p:cNvPr id="20" name="object 20"/>
            <p:cNvSpPr/>
            <p:nvPr/>
          </p:nvSpPr>
          <p:spPr>
            <a:xfrm>
              <a:off x="5581829" y="0"/>
              <a:ext cx="106172" cy="1440002"/>
            </a:xfrm>
            <a:custGeom>
              <a:avLst/>
              <a:gdLst/>
              <a:ahLst/>
              <a:cxnLst/>
              <a:rect l="l" t="t" r="r" b="b"/>
              <a:pathLst>
                <a:path w="106172" h="1440002">
                  <a:moveTo>
                    <a:pt x="106170" y="0"/>
                  </a:moveTo>
                  <a:lnTo>
                    <a:pt x="0" y="0"/>
                  </a:lnTo>
                  <a:lnTo>
                    <a:pt x="0" y="1440002"/>
                  </a:lnTo>
                  <a:lnTo>
                    <a:pt x="106170" y="1440002"/>
                  </a:lnTo>
                  <a:lnTo>
                    <a:pt x="106170" y="0"/>
                  </a:lnTo>
                  <a:close/>
                </a:path>
              </a:pathLst>
            </a:custGeom>
            <a:solidFill>
              <a:srgbClr val="4CC8F3"/>
            </a:solidFill>
          </p:spPr>
          <p:txBody>
            <a:bodyPr wrap="square" lIns="0" tIns="0" rIns="0" bIns="0" rtlCol="0">
              <a:noAutofit/>
            </a:bodyPr>
            <a:lstStyle/>
            <a:p>
              <a:endParaRPr/>
            </a:p>
          </p:txBody>
        </p:sp>
        <p:sp>
          <p:nvSpPr>
            <p:cNvPr id="21" name="object 21"/>
            <p:cNvSpPr/>
            <p:nvPr/>
          </p:nvSpPr>
          <p:spPr>
            <a:xfrm>
              <a:off x="4203499" y="0"/>
              <a:ext cx="1376489" cy="1440002"/>
            </a:xfrm>
            <a:custGeom>
              <a:avLst/>
              <a:gdLst/>
              <a:ahLst/>
              <a:cxnLst/>
              <a:rect l="l" t="t" r="r" b="b"/>
              <a:pathLst>
                <a:path w="1376489" h="1440002">
                  <a:moveTo>
                    <a:pt x="1376489" y="0"/>
                  </a:moveTo>
                  <a:lnTo>
                    <a:pt x="0" y="12"/>
                  </a:lnTo>
                  <a:lnTo>
                    <a:pt x="0" y="323989"/>
                  </a:lnTo>
                  <a:lnTo>
                    <a:pt x="1115999" y="323989"/>
                  </a:lnTo>
                  <a:lnTo>
                    <a:pt x="1115999" y="1440002"/>
                  </a:lnTo>
                  <a:lnTo>
                    <a:pt x="1376489" y="1440002"/>
                  </a:lnTo>
                  <a:lnTo>
                    <a:pt x="1376489" y="0"/>
                  </a:lnTo>
                  <a:close/>
                </a:path>
              </a:pathLst>
            </a:custGeom>
            <a:solidFill>
              <a:srgbClr val="ACE0F8"/>
            </a:solidFill>
          </p:spPr>
          <p:txBody>
            <a:bodyPr wrap="square" lIns="0" tIns="0" rIns="0" bIns="0" rtlCol="0">
              <a:noAutofit/>
            </a:bodyPr>
            <a:lstStyle/>
            <a:p>
              <a:endParaRPr/>
            </a:p>
          </p:txBody>
        </p:sp>
        <p:sp>
          <p:nvSpPr>
            <p:cNvPr id="19" name="object 19"/>
            <p:cNvSpPr/>
            <p:nvPr/>
          </p:nvSpPr>
          <p:spPr>
            <a:xfrm>
              <a:off x="1107503" y="390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CC8F3"/>
            </a:solidFill>
          </p:spPr>
          <p:txBody>
            <a:bodyPr wrap="square" lIns="0" tIns="0" rIns="0" bIns="0" rtlCol="0">
              <a:noAutofit/>
            </a:bodyPr>
            <a:lstStyle/>
            <a:p>
              <a:endParaRPr/>
            </a:p>
          </p:txBody>
        </p:sp>
        <p:sp>
          <p:nvSpPr>
            <p:cNvPr id="18" name="object 18"/>
            <p:cNvSpPr txBox="1"/>
            <p:nvPr/>
          </p:nvSpPr>
          <p:spPr>
            <a:xfrm>
              <a:off x="1276098" y="371581"/>
              <a:ext cx="1721101" cy="139274"/>
            </a:xfrm>
            <a:prstGeom prst="rect">
              <a:avLst/>
            </a:prstGeom>
          </p:spPr>
          <p:txBody>
            <a:bodyPr wrap="square" lIns="0" tIns="7239" rIns="0" bIns="0" rtlCol="0">
              <a:noAutofit/>
            </a:bodyPr>
            <a:lstStyle/>
            <a:p>
              <a:pPr marL="12700">
                <a:lnSpc>
                  <a:spcPts val="1140"/>
                </a:lnSpc>
              </a:pPr>
              <a:r>
                <a:rPr lang="es-ES" sz="1000" dirty="0">
                  <a:solidFill>
                    <a:srgbClr val="00ADEF"/>
                  </a:solidFill>
                  <a:latin typeface="Times New Roman"/>
                  <a:cs typeface="Times New Roman"/>
                </a:rPr>
                <a:t>El secreto de la vida de fe</a:t>
              </a:r>
              <a:endParaRPr lang="es-ES" sz="1000" dirty="0">
                <a:latin typeface="Times New Roman"/>
                <a:cs typeface="Times New Roman"/>
              </a:endParaRPr>
            </a:p>
          </p:txBody>
        </p:sp>
        <p:sp>
          <p:nvSpPr>
            <p:cNvPr id="17" name="object 17"/>
            <p:cNvSpPr txBox="1"/>
            <p:nvPr/>
          </p:nvSpPr>
          <p:spPr>
            <a:xfrm>
              <a:off x="1250699" y="668719"/>
              <a:ext cx="3219183" cy="690369"/>
            </a:xfrm>
            <a:prstGeom prst="rect">
              <a:avLst/>
            </a:prstGeom>
          </p:spPr>
          <p:txBody>
            <a:bodyPr wrap="square" lIns="0" tIns="15843" rIns="0" bIns="0" rtlCol="0">
              <a:noAutofit/>
            </a:bodyPr>
            <a:lstStyle/>
            <a:p>
              <a:pPr marL="12700" marR="17145">
                <a:lnSpc>
                  <a:spcPts val="2495"/>
                </a:lnSpc>
              </a:pPr>
              <a:r>
                <a:rPr lang="es-ES" sz="2400" dirty="0">
                  <a:solidFill>
                    <a:srgbClr val="363435"/>
                  </a:solidFill>
                  <a:latin typeface="Times New Roman" panose="02020603050405020304" pitchFamily="18" charset="0"/>
                  <a:cs typeface="Times New Roman" panose="02020603050405020304" pitchFamily="18" charset="0"/>
                </a:rPr>
                <a:t>La cultura secular</a:t>
              </a:r>
              <a:endParaRPr sz="2400" dirty="0">
                <a:latin typeface="Times New Roman" panose="02020603050405020304" pitchFamily="18" charset="0"/>
                <a:cs typeface="Times New Roman" panose="02020603050405020304" pitchFamily="18" charset="0"/>
              </a:endParaRPr>
            </a:p>
            <a:p>
              <a:pPr marL="25400" marR="17145">
                <a:lnSpc>
                  <a:spcPct val="143312"/>
                </a:lnSpc>
                <a:spcBef>
                  <a:spcPts val="125"/>
                </a:spcBef>
              </a:pPr>
              <a:r>
                <a:rPr lang="es-ES" sz="900" dirty="0">
                  <a:solidFill>
                    <a:srgbClr val="363435"/>
                  </a:solidFill>
                  <a:latin typeface="Malgun Gothic"/>
                  <a:cs typeface="Malgun Gothic"/>
                </a:rPr>
                <a:t>Sal</a:t>
              </a:r>
              <a:r>
                <a:rPr sz="900" dirty="0">
                  <a:solidFill>
                    <a:srgbClr val="363435"/>
                  </a:solidFill>
                  <a:latin typeface="Malgun Gothic"/>
                  <a:cs typeface="Malgun Gothic"/>
                </a:rPr>
                <a:t> 149~150</a:t>
              </a:r>
              <a:endParaRPr sz="900" dirty="0">
                <a:latin typeface="Malgun Gothic"/>
                <a:cs typeface="Malgun Gothic"/>
              </a:endParaRPr>
            </a:p>
            <a:p>
              <a:pPr marL="25400">
                <a:lnSpc>
                  <a:spcPts val="1080"/>
                </a:lnSpc>
                <a:spcBef>
                  <a:spcPts val="54"/>
                </a:spcBef>
              </a:pPr>
              <a:r>
                <a:rPr lang="es-ES" sz="900" dirty="0">
                  <a:latin typeface="Malgun Gothic" panose="020B0503020000020004" pitchFamily="34" charset="-127"/>
                  <a:ea typeface="Malgun Gothic" panose="020B0503020000020004" pitchFamily="34" charset="-127"/>
                  <a:cs typeface="Malgun Gothic"/>
                </a:rPr>
                <a:t>Himnario</a:t>
              </a:r>
              <a:r>
                <a:rPr sz="900" dirty="0">
                  <a:solidFill>
                    <a:srgbClr val="363435"/>
                  </a:solidFill>
                  <a:latin typeface="Malgun Gothic"/>
                  <a:cs typeface="Malgun Gothic"/>
                </a:rPr>
                <a:t> </a:t>
              </a:r>
              <a:r>
                <a:rPr lang="es-ES" sz="900" dirty="0">
                  <a:solidFill>
                    <a:srgbClr val="363435"/>
                  </a:solidFill>
                  <a:latin typeface="Malgun Gothic"/>
                  <a:cs typeface="Malgun Gothic"/>
                </a:rPr>
                <a:t>318</a:t>
              </a:r>
              <a:r>
                <a:rPr sz="900" dirty="0">
                  <a:solidFill>
                    <a:srgbClr val="363435"/>
                  </a:solidFill>
                  <a:latin typeface="Malgun Gothic"/>
                  <a:cs typeface="Malgun Gothic"/>
                </a:rPr>
                <a:t> (</a:t>
              </a:r>
              <a:r>
                <a:rPr lang="es-ES" sz="900" dirty="0">
                  <a:solidFill>
                    <a:srgbClr val="363435"/>
                  </a:solidFill>
                  <a:latin typeface="Malgun Gothic"/>
                  <a:cs typeface="Malgun Gothic"/>
                </a:rPr>
                <a:t>Más de Jesús</a:t>
              </a:r>
              <a:r>
                <a:rPr sz="900" dirty="0">
                  <a:solidFill>
                    <a:srgbClr val="363435"/>
                  </a:solidFill>
                  <a:latin typeface="Malgun Gothic"/>
                  <a:cs typeface="Malgun Gothic"/>
                </a:rPr>
                <a:t>)</a:t>
              </a:r>
              <a:endParaRPr sz="900" dirty="0">
                <a:latin typeface="Malgun Gothic"/>
                <a:cs typeface="Malgun Gothic"/>
              </a:endParaRPr>
            </a:p>
          </p:txBody>
        </p:sp>
        <p:sp>
          <p:nvSpPr>
            <p:cNvPr id="15" name="object 15"/>
            <p:cNvSpPr txBox="1"/>
            <p:nvPr/>
          </p:nvSpPr>
          <p:spPr>
            <a:xfrm>
              <a:off x="1394159" y="1774860"/>
              <a:ext cx="3660441" cy="173349"/>
            </a:xfrm>
            <a:prstGeom prst="rect">
              <a:avLst/>
            </a:prstGeom>
          </p:spPr>
          <p:txBody>
            <a:bodyPr wrap="square" lIns="0" tIns="6635" rIns="0" bIns="0" rtlCol="0">
              <a:noAutofit/>
            </a:bodyPr>
            <a:lstStyle/>
            <a:p>
              <a:pPr marL="12700">
                <a:lnSpc>
                  <a:spcPts val="1045"/>
                </a:lnSpc>
              </a:pPr>
              <a:r>
                <a:rPr lang="es-ES" sz="900" dirty="0">
                  <a:solidFill>
                    <a:srgbClr val="363435"/>
                  </a:solidFill>
                  <a:latin typeface="Malgun Gothic"/>
                  <a:cs typeface="Malgun Gothic"/>
                </a:rPr>
                <a:t>1. Conocer los antecedentes y los perjuicios de la cultura secular</a:t>
              </a:r>
              <a:r>
                <a:rPr sz="900" dirty="0">
                  <a:solidFill>
                    <a:srgbClr val="363435"/>
                  </a:solidFill>
                  <a:latin typeface="Malgun Gothic"/>
                  <a:cs typeface="Malgun Gothic"/>
                </a:rPr>
                <a:t>.</a:t>
              </a:r>
              <a:endParaRPr sz="900" dirty="0">
                <a:latin typeface="Malgun Gothic"/>
                <a:cs typeface="Malgun Gothic"/>
              </a:endParaRPr>
            </a:p>
          </p:txBody>
        </p:sp>
        <p:sp>
          <p:nvSpPr>
            <p:cNvPr id="12" name="object 12"/>
            <p:cNvSpPr txBox="1"/>
            <p:nvPr/>
          </p:nvSpPr>
          <p:spPr>
            <a:xfrm>
              <a:off x="1394159" y="2028834"/>
              <a:ext cx="3312117" cy="173349"/>
            </a:xfrm>
            <a:prstGeom prst="rect">
              <a:avLst/>
            </a:prstGeom>
          </p:spPr>
          <p:txBody>
            <a:bodyPr wrap="square" lIns="0" tIns="6635" rIns="0" bIns="0" rtlCol="0">
              <a:noAutofit/>
            </a:bodyPr>
            <a:lstStyle/>
            <a:p>
              <a:pPr marL="12700">
                <a:lnSpc>
                  <a:spcPts val="1045"/>
                </a:lnSpc>
              </a:pPr>
              <a:r>
                <a:rPr lang="es-ES" sz="900" dirty="0">
                  <a:solidFill>
                    <a:srgbClr val="363435"/>
                  </a:solidFill>
                  <a:latin typeface="Malgun Gothic"/>
                  <a:cs typeface="Malgun Gothic"/>
                </a:rPr>
                <a:t>2. Esforzar por establecer y fijar una cultura cristiana adecuada.</a:t>
              </a:r>
            </a:p>
          </p:txBody>
        </p:sp>
        <p:sp>
          <p:nvSpPr>
            <p:cNvPr id="4" name="object 4"/>
            <p:cNvSpPr txBox="1"/>
            <p:nvPr/>
          </p:nvSpPr>
          <p:spPr>
            <a:xfrm>
              <a:off x="279999" y="7711146"/>
              <a:ext cx="171450" cy="152400"/>
            </a:xfrm>
            <a:prstGeom prst="rect">
              <a:avLst/>
            </a:prstGeom>
          </p:spPr>
          <p:txBody>
            <a:bodyPr wrap="square" lIns="0" tIns="6762" rIns="0" bIns="0" rtlCol="0">
              <a:noAutofit/>
            </a:bodyPr>
            <a:lstStyle/>
            <a:p>
              <a:pPr marL="12700">
                <a:lnSpc>
                  <a:spcPts val="1065"/>
                </a:lnSpc>
              </a:pPr>
              <a:r>
                <a:rPr sz="1000" dirty="0">
                  <a:solidFill>
                    <a:srgbClr val="363435"/>
                  </a:solidFill>
                  <a:latin typeface="Times New Roman"/>
                  <a:cs typeface="Times New Roman"/>
                </a:rPr>
                <a:t>44</a:t>
              </a:r>
              <a:endParaRPr sz="1000">
                <a:latin typeface="Times New Roman"/>
                <a:cs typeface="Times New Roman"/>
              </a:endParaRPr>
            </a:p>
          </p:txBody>
        </p:sp>
        <p:sp>
          <p:nvSpPr>
            <p:cNvPr id="2" name="object 2"/>
            <p:cNvSpPr txBox="1"/>
            <p:nvPr/>
          </p:nvSpPr>
          <p:spPr>
            <a:xfrm>
              <a:off x="1107503" y="390702"/>
              <a:ext cx="71996" cy="971994"/>
            </a:xfrm>
            <a:prstGeom prst="rect">
              <a:avLst/>
            </a:prstGeom>
          </p:spPr>
          <p:txBody>
            <a:bodyPr wrap="square" lIns="0" tIns="0" rIns="0" bIns="0" rtlCol="0">
              <a:noAutofit/>
            </a:bodyPr>
            <a:lstStyle/>
            <a:p>
              <a:pPr marL="25400">
                <a:lnSpc>
                  <a:spcPts val="1000"/>
                </a:lnSpc>
              </a:pPr>
              <a:endParaRPr sz="1000"/>
            </a:p>
          </p:txBody>
        </p:sp>
        <p:sp>
          <p:nvSpPr>
            <p:cNvPr id="37" name="object 3">
              <a:extLst>
                <a:ext uri="{FF2B5EF4-FFF2-40B4-BE49-F238E27FC236}">
                  <a16:creationId xmlns:a16="http://schemas.microsoft.com/office/drawing/2014/main" id="{E5D4B5E4-7278-4D27-8A1A-BEB15C0CBCF8}"/>
                </a:ext>
              </a:extLst>
            </p:cNvPr>
            <p:cNvSpPr txBox="1"/>
            <p:nvPr/>
          </p:nvSpPr>
          <p:spPr>
            <a:xfrm>
              <a:off x="585711" y="558330"/>
              <a:ext cx="512838" cy="662940"/>
            </a:xfrm>
            <a:prstGeom prst="rect">
              <a:avLst/>
            </a:prstGeom>
          </p:spPr>
          <p:txBody>
            <a:bodyPr wrap="square" lIns="0" tIns="33147" rIns="0" bIns="0" rtlCol="0">
              <a:noAutofit/>
            </a:bodyPr>
            <a:lstStyle/>
            <a:p>
              <a:pPr>
                <a:lnSpc>
                  <a:spcPts val="5220"/>
                </a:lnSpc>
              </a:pPr>
              <a:r>
                <a:rPr sz="6600" b="1" dirty="0">
                  <a:solidFill>
                    <a:srgbClr val="363435"/>
                  </a:solidFill>
                  <a:latin typeface="Times New Roman"/>
                  <a:cs typeface="Times New Roman"/>
                </a:rPr>
                <a:t>5</a:t>
              </a:r>
              <a:endParaRPr sz="6600" dirty="0">
                <a:latin typeface="Times New Roman"/>
                <a:cs typeface="Times New Roman"/>
              </a:endParaRPr>
            </a:p>
          </p:txBody>
        </p:sp>
        <p:sp>
          <p:nvSpPr>
            <p:cNvPr id="36" name="object 16">
              <a:extLst>
                <a:ext uri="{FF2B5EF4-FFF2-40B4-BE49-F238E27FC236}">
                  <a16:creationId xmlns:a16="http://schemas.microsoft.com/office/drawing/2014/main" id="{8F2D5631-C3D1-47AD-8A99-85378DC110E6}"/>
                </a:ext>
              </a:extLst>
            </p:cNvPr>
            <p:cNvSpPr txBox="1"/>
            <p:nvPr/>
          </p:nvSpPr>
          <p:spPr>
            <a:xfrm>
              <a:off x="635000" y="1598787"/>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38" name="object 11">
              <a:extLst>
                <a:ext uri="{FF2B5EF4-FFF2-40B4-BE49-F238E27FC236}">
                  <a16:creationId xmlns:a16="http://schemas.microsoft.com/office/drawing/2014/main" id="{A0E42F3A-C510-4F60-A6CF-64DB4975EEB7}"/>
                </a:ext>
              </a:extLst>
            </p:cNvPr>
            <p:cNvSpPr txBox="1"/>
            <p:nvPr/>
          </p:nvSpPr>
          <p:spPr>
            <a:xfrm>
              <a:off x="618467" y="1847850"/>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31" name="그림 30">
              <a:extLst>
                <a:ext uri="{FF2B5EF4-FFF2-40B4-BE49-F238E27FC236}">
                  <a16:creationId xmlns:a16="http://schemas.microsoft.com/office/drawing/2014/main" id="{3BD4A06E-C0B5-4ABE-BFB8-82AE1376BE7F}"/>
                </a:ext>
              </a:extLst>
            </p:cNvPr>
            <p:cNvPicPr>
              <a:picLocks noChangeAspect="1"/>
            </p:cNvPicPr>
            <p:nvPr/>
          </p:nvPicPr>
          <p:blipFill>
            <a:blip r:embed="rId3"/>
            <a:stretch>
              <a:fillRect/>
            </a:stretch>
          </p:blipFill>
          <p:spPr>
            <a:xfrm>
              <a:off x="516799" y="6280282"/>
              <a:ext cx="4537801" cy="1039776"/>
            </a:xfrm>
            <a:prstGeom prst="rect">
              <a:avLst/>
            </a:prstGeom>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p:nvPr/>
        </p:nvSpPr>
        <p:spPr>
          <a:xfrm>
            <a:off x="0" y="0"/>
            <a:ext cx="5459298" cy="8207997"/>
          </a:xfrm>
          <a:custGeom>
            <a:avLst/>
            <a:gdLst/>
            <a:ahLst/>
            <a:cxnLst/>
            <a:rect l="l" t="t" r="r" b="b"/>
            <a:pathLst>
              <a:path w="5459298" h="8207997">
                <a:moveTo>
                  <a:pt x="0" y="8207997"/>
                </a:moveTo>
                <a:lnTo>
                  <a:pt x="5459298" y="8207997"/>
                </a:lnTo>
                <a:lnTo>
                  <a:pt x="5459298" y="0"/>
                </a:lnTo>
                <a:lnTo>
                  <a:pt x="0" y="0"/>
                </a:lnTo>
                <a:lnTo>
                  <a:pt x="0" y="8207997"/>
                </a:lnTo>
                <a:close/>
              </a:path>
            </a:pathLst>
          </a:custGeom>
          <a:solidFill>
            <a:srgbClr val="C7E9FA"/>
          </a:solidFill>
        </p:spPr>
        <p:txBody>
          <a:bodyPr wrap="square" lIns="0" tIns="0" rIns="0" bIns="0" rtlCol="0">
            <a:noAutofit/>
          </a:bodyPr>
          <a:lstStyle/>
          <a:p>
            <a:endParaRPr/>
          </a:p>
        </p:txBody>
      </p:sp>
      <p:sp>
        <p:nvSpPr>
          <p:cNvPr id="10" name="object 10"/>
          <p:cNvSpPr/>
          <p:nvPr/>
        </p:nvSpPr>
        <p:spPr>
          <a:xfrm>
            <a:off x="487599" y="428297"/>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DFDFD"/>
          </a:solidFill>
        </p:spPr>
        <p:txBody>
          <a:bodyPr wrap="square" lIns="0" tIns="0" rIns="0" bIns="0" rtlCol="0">
            <a:noAutofit/>
          </a:bodyPr>
          <a:lstStyle/>
          <a:p>
            <a:endParaRPr/>
          </a:p>
        </p:txBody>
      </p:sp>
      <p:sp>
        <p:nvSpPr>
          <p:cNvPr id="11" name="object 11"/>
          <p:cNvSpPr/>
          <p:nvPr/>
        </p:nvSpPr>
        <p:spPr>
          <a:xfrm>
            <a:off x="487700" y="428297"/>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DFDFD"/>
          </a:solidFill>
        </p:spPr>
        <p:txBody>
          <a:bodyPr wrap="square" lIns="0" tIns="0" rIns="0" bIns="0" rtlCol="0">
            <a:noAutofit/>
          </a:bodyPr>
          <a:lstStyle/>
          <a:p>
            <a:endParaRPr/>
          </a:p>
        </p:txBody>
      </p:sp>
      <p:sp>
        <p:nvSpPr>
          <p:cNvPr id="12" name="object 12"/>
          <p:cNvSpPr/>
          <p:nvPr/>
        </p:nvSpPr>
        <p:spPr>
          <a:xfrm>
            <a:off x="5210093" y="504497"/>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3" name="object 13"/>
          <p:cNvSpPr/>
          <p:nvPr/>
        </p:nvSpPr>
        <p:spPr>
          <a:xfrm>
            <a:off x="5210093" y="7696100"/>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4" name="object 14"/>
          <p:cNvSpPr/>
          <p:nvPr/>
        </p:nvSpPr>
        <p:spPr>
          <a:xfrm>
            <a:off x="538500" y="7696100"/>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5" name="object 15"/>
          <p:cNvSpPr/>
          <p:nvPr/>
        </p:nvSpPr>
        <p:spPr>
          <a:xfrm>
            <a:off x="538500" y="504497"/>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6" name="object 16"/>
          <p:cNvSpPr/>
          <p:nvPr/>
        </p:nvSpPr>
        <p:spPr>
          <a:xfrm>
            <a:off x="5094552" y="7592302"/>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a:p>
        </p:txBody>
      </p:sp>
      <p:sp>
        <p:nvSpPr>
          <p:cNvPr id="17" name="object 17"/>
          <p:cNvSpPr/>
          <p:nvPr/>
        </p:nvSpPr>
        <p:spPr>
          <a:xfrm>
            <a:off x="5459298" y="0"/>
            <a:ext cx="224993" cy="8204288"/>
          </a:xfrm>
          <a:custGeom>
            <a:avLst/>
            <a:gdLst/>
            <a:ahLst/>
            <a:cxnLst/>
            <a:rect l="l" t="t" r="r" b="b"/>
            <a:pathLst>
              <a:path w="224993" h="8204288">
                <a:moveTo>
                  <a:pt x="0" y="8204288"/>
                </a:moveTo>
                <a:lnTo>
                  <a:pt x="224993" y="8204288"/>
                </a:lnTo>
                <a:lnTo>
                  <a:pt x="224993" y="0"/>
                </a:lnTo>
                <a:lnTo>
                  <a:pt x="0" y="0"/>
                </a:lnTo>
                <a:lnTo>
                  <a:pt x="0" y="8204288"/>
                </a:lnTo>
                <a:close/>
              </a:path>
            </a:pathLst>
          </a:custGeom>
          <a:solidFill>
            <a:srgbClr val="71CFF5"/>
          </a:solidFill>
        </p:spPr>
        <p:txBody>
          <a:bodyPr wrap="square" lIns="0" tIns="0" rIns="0" bIns="0" rtlCol="0">
            <a:noAutofit/>
          </a:bodyPr>
          <a:lstStyle/>
          <a:p>
            <a:endParaRPr/>
          </a:p>
        </p:txBody>
      </p:sp>
      <p:sp>
        <p:nvSpPr>
          <p:cNvPr id="18" name="object 18"/>
          <p:cNvSpPr/>
          <p:nvPr/>
        </p:nvSpPr>
        <p:spPr>
          <a:xfrm>
            <a:off x="1696516" y="984869"/>
            <a:ext cx="3484848" cy="693594"/>
          </a:xfrm>
          <a:custGeom>
            <a:avLst/>
            <a:gdLst/>
            <a:ahLst/>
            <a:cxnLst/>
            <a:rect l="l" t="t" r="r" b="b"/>
            <a:pathLst>
              <a:path w="3484848" h="693594">
                <a:moveTo>
                  <a:pt x="152371" y="0"/>
                </a:moveTo>
                <a:lnTo>
                  <a:pt x="104590" y="249"/>
                </a:lnTo>
                <a:lnTo>
                  <a:pt x="53457" y="3897"/>
                </a:lnTo>
                <a:lnTo>
                  <a:pt x="15760" y="22731"/>
                </a:lnTo>
                <a:lnTo>
                  <a:pt x="1923" y="68505"/>
                </a:lnTo>
                <a:lnTo>
                  <a:pt x="0" y="127719"/>
                </a:lnTo>
                <a:lnTo>
                  <a:pt x="2" y="566607"/>
                </a:lnTo>
                <a:lnTo>
                  <a:pt x="813" y="608599"/>
                </a:lnTo>
                <a:lnTo>
                  <a:pt x="6706" y="652453"/>
                </a:lnTo>
                <a:lnTo>
                  <a:pt x="31152" y="683062"/>
                </a:lnTo>
                <a:lnTo>
                  <a:pt x="68477" y="691671"/>
                </a:lnTo>
                <a:lnTo>
                  <a:pt x="127690" y="693594"/>
                </a:lnTo>
                <a:lnTo>
                  <a:pt x="3357861" y="693592"/>
                </a:lnTo>
                <a:lnTo>
                  <a:pt x="3399853" y="692781"/>
                </a:lnTo>
                <a:lnTo>
                  <a:pt x="3443706" y="686888"/>
                </a:lnTo>
                <a:lnTo>
                  <a:pt x="3474316" y="662441"/>
                </a:lnTo>
                <a:lnTo>
                  <a:pt x="3482925" y="625117"/>
                </a:lnTo>
                <a:lnTo>
                  <a:pt x="3484848" y="565904"/>
                </a:lnTo>
                <a:lnTo>
                  <a:pt x="3484845" y="127015"/>
                </a:lnTo>
                <a:lnTo>
                  <a:pt x="3484034" y="85023"/>
                </a:lnTo>
                <a:lnTo>
                  <a:pt x="3478141" y="41170"/>
                </a:lnTo>
                <a:lnTo>
                  <a:pt x="3453695" y="10560"/>
                </a:lnTo>
                <a:lnTo>
                  <a:pt x="3416371" y="1951"/>
                </a:lnTo>
                <a:lnTo>
                  <a:pt x="3357157" y="28"/>
                </a:lnTo>
                <a:lnTo>
                  <a:pt x="152371" y="0"/>
                </a:lnTo>
                <a:close/>
              </a:path>
            </a:pathLst>
          </a:custGeom>
          <a:solidFill>
            <a:srgbClr val="90D7F7"/>
          </a:solidFill>
        </p:spPr>
        <p:txBody>
          <a:bodyPr wrap="square" lIns="0" tIns="0" rIns="0" bIns="0" rtlCol="0">
            <a:noAutofit/>
          </a:bodyPr>
          <a:lstStyle/>
          <a:p>
            <a:endParaRPr/>
          </a:p>
        </p:txBody>
      </p:sp>
      <p:sp>
        <p:nvSpPr>
          <p:cNvPr id="19" name="object 19"/>
          <p:cNvSpPr/>
          <p:nvPr/>
        </p:nvSpPr>
        <p:spPr>
          <a:xfrm>
            <a:off x="1620454" y="889110"/>
            <a:ext cx="3484314" cy="693073"/>
          </a:xfrm>
          <a:custGeom>
            <a:avLst/>
            <a:gdLst/>
            <a:ahLst/>
            <a:cxnLst/>
            <a:rect l="l" t="t" r="r" b="b"/>
            <a:pathLst>
              <a:path w="3484314" h="693073">
                <a:moveTo>
                  <a:pt x="152371" y="0"/>
                </a:moveTo>
                <a:lnTo>
                  <a:pt x="104590" y="249"/>
                </a:lnTo>
                <a:lnTo>
                  <a:pt x="53457" y="3897"/>
                </a:lnTo>
                <a:lnTo>
                  <a:pt x="15760" y="22731"/>
                </a:lnTo>
                <a:lnTo>
                  <a:pt x="1923" y="68505"/>
                </a:lnTo>
                <a:lnTo>
                  <a:pt x="0" y="127719"/>
                </a:lnTo>
                <a:lnTo>
                  <a:pt x="2" y="566086"/>
                </a:lnTo>
                <a:lnTo>
                  <a:pt x="813" y="608079"/>
                </a:lnTo>
                <a:lnTo>
                  <a:pt x="6706" y="651932"/>
                </a:lnTo>
                <a:lnTo>
                  <a:pt x="31152" y="682541"/>
                </a:lnTo>
                <a:lnTo>
                  <a:pt x="68477" y="691150"/>
                </a:lnTo>
                <a:lnTo>
                  <a:pt x="127690" y="693073"/>
                </a:lnTo>
                <a:lnTo>
                  <a:pt x="3357327" y="693071"/>
                </a:lnTo>
                <a:lnTo>
                  <a:pt x="3399320" y="692260"/>
                </a:lnTo>
                <a:lnTo>
                  <a:pt x="3443173" y="686367"/>
                </a:lnTo>
                <a:lnTo>
                  <a:pt x="3473782" y="661921"/>
                </a:lnTo>
                <a:lnTo>
                  <a:pt x="3482391" y="624596"/>
                </a:lnTo>
                <a:lnTo>
                  <a:pt x="3484314" y="565383"/>
                </a:lnTo>
                <a:lnTo>
                  <a:pt x="3484312" y="127015"/>
                </a:lnTo>
                <a:lnTo>
                  <a:pt x="3483501" y="85023"/>
                </a:lnTo>
                <a:lnTo>
                  <a:pt x="3477608" y="41170"/>
                </a:lnTo>
                <a:lnTo>
                  <a:pt x="3453162" y="10560"/>
                </a:lnTo>
                <a:lnTo>
                  <a:pt x="3415837" y="1951"/>
                </a:lnTo>
                <a:lnTo>
                  <a:pt x="3356624" y="28"/>
                </a:lnTo>
                <a:lnTo>
                  <a:pt x="152371" y="0"/>
                </a:lnTo>
                <a:close/>
              </a:path>
            </a:pathLst>
          </a:custGeom>
          <a:solidFill>
            <a:srgbClr val="FDFDFD"/>
          </a:solidFill>
        </p:spPr>
        <p:txBody>
          <a:bodyPr wrap="square" lIns="0" tIns="0" rIns="0" bIns="0" rtlCol="0">
            <a:noAutofit/>
          </a:bodyPr>
          <a:lstStyle/>
          <a:p>
            <a:endParaRPr/>
          </a:p>
        </p:txBody>
      </p:sp>
      <p:sp>
        <p:nvSpPr>
          <p:cNvPr id="20" name="object 20"/>
          <p:cNvSpPr/>
          <p:nvPr/>
        </p:nvSpPr>
        <p:spPr>
          <a:xfrm>
            <a:off x="1620426" y="889110"/>
            <a:ext cx="3484372" cy="693102"/>
          </a:xfrm>
          <a:custGeom>
            <a:avLst/>
            <a:gdLst/>
            <a:ahLst/>
            <a:cxnLst/>
            <a:rect l="l" t="t" r="r" b="b"/>
            <a:pathLst>
              <a:path w="3484372" h="693102">
                <a:moveTo>
                  <a:pt x="152400" y="0"/>
                </a:moveTo>
                <a:lnTo>
                  <a:pt x="104619" y="249"/>
                </a:lnTo>
                <a:lnTo>
                  <a:pt x="53485" y="3897"/>
                </a:lnTo>
                <a:lnTo>
                  <a:pt x="15789" y="22731"/>
                </a:lnTo>
                <a:lnTo>
                  <a:pt x="1951" y="68505"/>
                </a:lnTo>
                <a:lnTo>
                  <a:pt x="28" y="127719"/>
                </a:lnTo>
                <a:lnTo>
                  <a:pt x="0" y="152400"/>
                </a:lnTo>
                <a:lnTo>
                  <a:pt x="0" y="540702"/>
                </a:lnTo>
                <a:lnTo>
                  <a:pt x="249" y="588483"/>
                </a:lnTo>
                <a:lnTo>
                  <a:pt x="3897" y="639616"/>
                </a:lnTo>
                <a:lnTo>
                  <a:pt x="22731" y="677313"/>
                </a:lnTo>
                <a:lnTo>
                  <a:pt x="68505" y="691150"/>
                </a:lnTo>
                <a:lnTo>
                  <a:pt x="127719" y="693073"/>
                </a:lnTo>
                <a:lnTo>
                  <a:pt x="152400" y="693102"/>
                </a:lnTo>
                <a:lnTo>
                  <a:pt x="3331972" y="693102"/>
                </a:lnTo>
                <a:lnTo>
                  <a:pt x="3379752" y="692853"/>
                </a:lnTo>
                <a:lnTo>
                  <a:pt x="3430886" y="689204"/>
                </a:lnTo>
                <a:lnTo>
                  <a:pt x="3468582" y="670371"/>
                </a:lnTo>
                <a:lnTo>
                  <a:pt x="3482420" y="624596"/>
                </a:lnTo>
                <a:lnTo>
                  <a:pt x="3484343" y="565383"/>
                </a:lnTo>
                <a:lnTo>
                  <a:pt x="3484372" y="540702"/>
                </a:lnTo>
                <a:lnTo>
                  <a:pt x="3484372" y="152400"/>
                </a:lnTo>
                <a:lnTo>
                  <a:pt x="3484122" y="104619"/>
                </a:lnTo>
                <a:lnTo>
                  <a:pt x="3480474" y="53485"/>
                </a:lnTo>
                <a:lnTo>
                  <a:pt x="3461640" y="15789"/>
                </a:lnTo>
                <a:lnTo>
                  <a:pt x="3415866" y="1951"/>
                </a:lnTo>
                <a:lnTo>
                  <a:pt x="3356652" y="28"/>
                </a:lnTo>
                <a:lnTo>
                  <a:pt x="3331972" y="0"/>
                </a:lnTo>
                <a:lnTo>
                  <a:pt x="152400" y="0"/>
                </a:lnTo>
                <a:close/>
              </a:path>
            </a:pathLst>
          </a:custGeom>
          <a:ln w="25400">
            <a:solidFill>
              <a:srgbClr val="90D7F7"/>
            </a:solidFill>
          </a:ln>
        </p:spPr>
        <p:txBody>
          <a:bodyPr wrap="square" lIns="0" tIns="0" rIns="0" bIns="0" rtlCol="0">
            <a:noAutofit/>
          </a:bodyPr>
          <a:lstStyle/>
          <a:p>
            <a:endParaRPr/>
          </a:p>
        </p:txBody>
      </p:sp>
      <p:sp>
        <p:nvSpPr>
          <p:cNvPr id="21" name="object 21"/>
          <p:cNvSpPr/>
          <p:nvPr/>
        </p:nvSpPr>
        <p:spPr>
          <a:xfrm>
            <a:off x="594285" y="742318"/>
            <a:ext cx="922082" cy="1109763"/>
          </a:xfrm>
          <a:prstGeom prst="rect">
            <a:avLst/>
          </a:prstGeom>
          <a:blipFill>
            <a:blip r:embed="rId2" cstate="print"/>
            <a:stretch>
              <a:fillRect/>
            </a:stretch>
          </a:blipFill>
        </p:spPr>
        <p:txBody>
          <a:bodyPr wrap="square" lIns="0" tIns="0" rIns="0" bIns="0" rtlCol="0">
            <a:noAutofit/>
          </a:bodyPr>
          <a:lstStyle/>
          <a:p>
            <a:endParaRPr/>
          </a:p>
        </p:txBody>
      </p:sp>
      <p:sp>
        <p:nvSpPr>
          <p:cNvPr id="8" name="object 8"/>
          <p:cNvSpPr txBox="1"/>
          <p:nvPr/>
        </p:nvSpPr>
        <p:spPr>
          <a:xfrm>
            <a:off x="1734258" y="611064"/>
            <a:ext cx="3320342" cy="131254"/>
          </a:xfrm>
          <a:prstGeom prst="rect">
            <a:avLst/>
          </a:prstGeom>
        </p:spPr>
        <p:txBody>
          <a:bodyPr wrap="square" lIns="0" tIns="6635" rIns="0" bIns="0" rtlCol="0">
            <a:noAutofit/>
          </a:bodyPr>
          <a:lstStyle/>
          <a:p>
            <a:pPr marL="12700">
              <a:lnSpc>
                <a:spcPts val="1045"/>
              </a:lnSpc>
            </a:pPr>
            <a:r>
              <a:rPr lang="es-ES" sz="800" dirty="0">
                <a:solidFill>
                  <a:srgbClr val="363435"/>
                </a:solidFill>
                <a:latin typeface="Malgun Gothic"/>
                <a:cs typeface="Malgun Gothic"/>
              </a:rPr>
              <a:t>Elije entre las siguientes actividades y organiza lo que has aprendido.</a:t>
            </a:r>
          </a:p>
        </p:txBody>
      </p:sp>
      <p:sp>
        <p:nvSpPr>
          <p:cNvPr id="7" name="object 7"/>
          <p:cNvSpPr txBox="1"/>
          <p:nvPr/>
        </p:nvSpPr>
        <p:spPr>
          <a:xfrm>
            <a:off x="1739496" y="981387"/>
            <a:ext cx="3227527" cy="482600"/>
          </a:xfrm>
          <a:prstGeom prst="rect">
            <a:avLst/>
          </a:prstGeom>
        </p:spPr>
        <p:txBody>
          <a:bodyPr wrap="square" lIns="0" tIns="5937" rIns="0" bIns="0" rtlCol="0">
            <a:noAutofit/>
          </a:bodyPr>
          <a:lstStyle/>
          <a:p>
            <a:pPr algn="ctr">
              <a:lnSpc>
                <a:spcPts val="935"/>
              </a:lnSpc>
            </a:pPr>
            <a:r>
              <a:rPr lang="es-ES" sz="800" spc="-40" dirty="0">
                <a:solidFill>
                  <a:srgbClr val="363435"/>
                </a:solidFill>
                <a:latin typeface="Malgun Gothic"/>
                <a:cs typeface="Malgun Gothic"/>
              </a:rPr>
              <a:t>Mapa mental / Cartas a personas en la Biblia / Cartas de evangelización usando el contenido de la unidad / Artículo de periódico / Diario del personaje / Diseño de camiseta / Dibujos animados de 4 cortes / Publicidad de caligrafía / Cartel / Crear un cuestionario bíblico / Crear una crucigrama</a:t>
            </a:r>
          </a:p>
        </p:txBody>
      </p:sp>
      <p:sp>
        <p:nvSpPr>
          <p:cNvPr id="6" name="object 6"/>
          <p:cNvSpPr txBox="1"/>
          <p:nvPr/>
        </p:nvSpPr>
        <p:spPr>
          <a:xfrm>
            <a:off x="5194849" y="7714597"/>
            <a:ext cx="171450" cy="152400"/>
          </a:xfrm>
          <a:prstGeom prst="rect">
            <a:avLst/>
          </a:prstGeom>
        </p:spPr>
        <p:txBody>
          <a:bodyPr wrap="square" lIns="0" tIns="6762" rIns="0" bIns="0" rtlCol="0">
            <a:noAutofit/>
          </a:bodyPr>
          <a:lstStyle/>
          <a:p>
            <a:pPr marL="12700">
              <a:lnSpc>
                <a:spcPts val="1065"/>
              </a:lnSpc>
            </a:pPr>
            <a:r>
              <a:rPr sz="1000" dirty="0">
                <a:solidFill>
                  <a:srgbClr val="363435"/>
                </a:solidFill>
                <a:latin typeface="Times New Roman"/>
                <a:cs typeface="Times New Roman"/>
              </a:rPr>
              <a:t>53</a:t>
            </a:r>
            <a:endParaRPr sz="1000">
              <a:latin typeface="Times New Roman"/>
              <a:cs typeface="Times New Roman"/>
            </a:endParaRPr>
          </a:p>
        </p:txBody>
      </p:sp>
      <p:sp>
        <p:nvSpPr>
          <p:cNvPr id="22" name="object 4">
            <a:extLst>
              <a:ext uri="{FF2B5EF4-FFF2-40B4-BE49-F238E27FC236}">
                <a16:creationId xmlns:a16="http://schemas.microsoft.com/office/drawing/2014/main" id="{C060B46B-A0E6-4710-983C-33CD0345C6FB}"/>
              </a:ext>
            </a:extLst>
          </p:cNvPr>
          <p:cNvSpPr txBox="1"/>
          <p:nvPr/>
        </p:nvSpPr>
        <p:spPr>
          <a:xfrm rot="1980000">
            <a:off x="1143302" y="623156"/>
            <a:ext cx="481519" cy="282575"/>
          </a:xfrm>
          <a:prstGeom prst="rect">
            <a:avLst/>
          </a:prstGeom>
        </p:spPr>
        <p:txBody>
          <a:bodyPr wrap="square" lIns="0" tIns="14128" rIns="0" bIns="0" rtlCol="0">
            <a:noAutofit/>
          </a:bodyPr>
          <a:lstStyle/>
          <a:p>
            <a:pPr>
              <a:lnSpc>
                <a:spcPts val="2225"/>
              </a:lnSpc>
            </a:pPr>
            <a:r>
              <a:rPr lang="es-ES" sz="1200" spc="-150" dirty="0">
                <a:solidFill>
                  <a:srgbClr val="363435"/>
                </a:solidFill>
                <a:latin typeface="Malgun Gothic"/>
                <a:cs typeface="Malgun Gothic"/>
              </a:rPr>
              <a:t>Actividad</a:t>
            </a:r>
            <a:endParaRPr sz="1200" spc="-150" dirty="0">
              <a:latin typeface="Malgun Gothic"/>
              <a:cs typeface="Malgun Gothic"/>
            </a:endParaRPr>
          </a:p>
        </p:txBody>
      </p:sp>
      <p:sp>
        <p:nvSpPr>
          <p:cNvPr id="23" name="object 3">
            <a:extLst>
              <a:ext uri="{FF2B5EF4-FFF2-40B4-BE49-F238E27FC236}">
                <a16:creationId xmlns:a16="http://schemas.microsoft.com/office/drawing/2014/main" id="{069AC84E-FCEF-4258-A140-B1DDD42CD5AF}"/>
              </a:ext>
            </a:extLst>
          </p:cNvPr>
          <p:cNvSpPr txBox="1"/>
          <p:nvPr/>
        </p:nvSpPr>
        <p:spPr>
          <a:xfrm rot="19620000">
            <a:off x="542682" y="567250"/>
            <a:ext cx="686819" cy="282575"/>
          </a:xfrm>
          <a:prstGeom prst="rect">
            <a:avLst/>
          </a:prstGeom>
        </p:spPr>
        <p:txBody>
          <a:bodyPr wrap="square" lIns="0" tIns="14128" rIns="0" bIns="0" rtlCol="0">
            <a:noAutofit/>
          </a:bodyPr>
          <a:lstStyle/>
          <a:p>
            <a:pPr>
              <a:lnSpc>
                <a:spcPts val="2225"/>
              </a:lnSpc>
            </a:pPr>
            <a:r>
              <a:rPr lang="es-ES" sz="1200" spc="-150" dirty="0">
                <a:solidFill>
                  <a:srgbClr val="363435"/>
                </a:solidFill>
                <a:latin typeface="Malgun Gothic"/>
                <a:cs typeface="Malgun Gothic"/>
              </a:rPr>
              <a:t>Resumen </a:t>
            </a:r>
            <a:endParaRPr sz="1200" spc="-150" dirty="0">
              <a:latin typeface="Malgun Gothic"/>
              <a:cs typeface="Malgun Gothic"/>
            </a:endParaRPr>
          </a:p>
        </p:txBody>
      </p:sp>
      <p:sp>
        <p:nvSpPr>
          <p:cNvPr id="24" name="object 9">
            <a:extLst>
              <a:ext uri="{FF2B5EF4-FFF2-40B4-BE49-F238E27FC236}">
                <a16:creationId xmlns:a16="http://schemas.microsoft.com/office/drawing/2014/main" id="{FD7D5402-0DBF-4D43-A4A2-CAD7B040E772}"/>
              </a:ext>
            </a:extLst>
          </p:cNvPr>
          <p:cNvSpPr/>
          <p:nvPr/>
        </p:nvSpPr>
        <p:spPr>
          <a:xfrm>
            <a:off x="-39700" y="-3695"/>
            <a:ext cx="287997" cy="8207997"/>
          </a:xfrm>
          <a:custGeom>
            <a:avLst/>
            <a:gdLst/>
            <a:ahLst/>
            <a:cxnLst/>
            <a:rect l="l" t="t" r="r" b="b"/>
            <a:pathLst>
              <a:path w="287997" h="8207997">
                <a:moveTo>
                  <a:pt x="287997" y="3695"/>
                </a:moveTo>
                <a:lnTo>
                  <a:pt x="39700" y="3695"/>
                </a:lnTo>
                <a:lnTo>
                  <a:pt x="39700" y="8207997"/>
                </a:lnTo>
                <a:lnTo>
                  <a:pt x="287997" y="8207997"/>
                </a:lnTo>
                <a:lnTo>
                  <a:pt x="287997" y="3695"/>
                </a:lnTo>
                <a:close/>
              </a:path>
            </a:pathLst>
          </a:custGeom>
          <a:solidFill>
            <a:srgbClr val="90D7F7"/>
          </a:solidFill>
        </p:spPr>
        <p:txBody>
          <a:bodyPr wrap="square" lIns="0" tIns="0" rIns="0" bIns="0" rtlCol="0">
            <a:noAutofit/>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그룹 10">
            <a:extLst>
              <a:ext uri="{FF2B5EF4-FFF2-40B4-BE49-F238E27FC236}">
                <a16:creationId xmlns:a16="http://schemas.microsoft.com/office/drawing/2014/main" id="{50DD323C-0F58-43E3-84C2-816CB049AD16}"/>
              </a:ext>
            </a:extLst>
          </p:cNvPr>
          <p:cNvGrpSpPr/>
          <p:nvPr/>
        </p:nvGrpSpPr>
        <p:grpSpPr>
          <a:xfrm>
            <a:off x="0" y="0"/>
            <a:ext cx="5687997" cy="8208000"/>
            <a:chOff x="0" y="0"/>
            <a:chExt cx="5687997" cy="8208000"/>
          </a:xfrm>
        </p:grpSpPr>
        <p:sp>
          <p:nvSpPr>
            <p:cNvPr id="24" name="object 24"/>
            <p:cNvSpPr/>
            <p:nvPr/>
          </p:nvSpPr>
          <p:spPr>
            <a:xfrm>
              <a:off x="101648" y="1609995"/>
              <a:ext cx="5586349" cy="6598005"/>
            </a:xfrm>
            <a:custGeom>
              <a:avLst/>
              <a:gdLst/>
              <a:ahLst/>
              <a:cxnLst/>
              <a:rect l="l" t="t" r="r" b="b"/>
              <a:pathLst>
                <a:path w="5586349" h="6598005">
                  <a:moveTo>
                    <a:pt x="5586349" y="0"/>
                  </a:moveTo>
                  <a:lnTo>
                    <a:pt x="5262359" y="0"/>
                  </a:lnTo>
                  <a:lnTo>
                    <a:pt x="5262359" y="6136855"/>
                  </a:lnTo>
                  <a:lnTo>
                    <a:pt x="0" y="6136855"/>
                  </a:lnTo>
                  <a:lnTo>
                    <a:pt x="0" y="6598001"/>
                  </a:lnTo>
                  <a:lnTo>
                    <a:pt x="5586349" y="6598001"/>
                  </a:lnTo>
                  <a:lnTo>
                    <a:pt x="5586349" y="0"/>
                  </a:lnTo>
                  <a:close/>
                </a:path>
              </a:pathLst>
            </a:custGeom>
            <a:solidFill>
              <a:srgbClr val="ACE0F8"/>
            </a:solidFill>
          </p:spPr>
          <p:txBody>
            <a:bodyPr wrap="square" lIns="0" tIns="0" rIns="0" bIns="0" rtlCol="0">
              <a:noAutofit/>
            </a:bodyPr>
            <a:lstStyle/>
            <a:p>
              <a:endParaRPr/>
            </a:p>
          </p:txBody>
        </p:sp>
        <p:sp>
          <p:nvSpPr>
            <p:cNvPr id="25" name="object 25"/>
            <p:cNvSpPr/>
            <p:nvPr/>
          </p:nvSpPr>
          <p:spPr>
            <a:xfrm>
              <a:off x="647999" y="5305751"/>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26" name="object 26"/>
            <p:cNvSpPr/>
            <p:nvPr/>
          </p:nvSpPr>
          <p:spPr>
            <a:xfrm>
              <a:off x="647999" y="6201359"/>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27" name="object 27"/>
            <p:cNvSpPr/>
            <p:nvPr/>
          </p:nvSpPr>
          <p:spPr>
            <a:xfrm>
              <a:off x="647999" y="7106351"/>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28" name="object 28"/>
            <p:cNvSpPr/>
            <p:nvPr/>
          </p:nvSpPr>
          <p:spPr>
            <a:xfrm>
              <a:off x="647999" y="5596051"/>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29" name="object 29"/>
            <p:cNvSpPr/>
            <p:nvPr/>
          </p:nvSpPr>
          <p:spPr>
            <a:xfrm>
              <a:off x="647999" y="6491659"/>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30" name="object 30"/>
            <p:cNvSpPr/>
            <p:nvPr/>
          </p:nvSpPr>
          <p:spPr>
            <a:xfrm>
              <a:off x="647999" y="7396651"/>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31" name="object 31"/>
            <p:cNvSpPr/>
            <p:nvPr/>
          </p:nvSpPr>
          <p:spPr>
            <a:xfrm>
              <a:off x="647999" y="5886352"/>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32" name="object 32"/>
            <p:cNvSpPr/>
            <p:nvPr/>
          </p:nvSpPr>
          <p:spPr>
            <a:xfrm>
              <a:off x="647999" y="6791342"/>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33" name="object 33"/>
            <p:cNvSpPr/>
            <p:nvPr/>
          </p:nvSpPr>
          <p:spPr>
            <a:xfrm>
              <a:off x="5117302"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CC8F3"/>
            </a:solidFill>
          </p:spPr>
          <p:txBody>
            <a:bodyPr wrap="square" lIns="0" tIns="0" rIns="0" bIns="0" rtlCol="0">
              <a:noAutofit/>
            </a:bodyPr>
            <a:lstStyle/>
            <a:p>
              <a:endParaRPr/>
            </a:p>
          </p:txBody>
        </p:sp>
        <p:sp>
          <p:nvSpPr>
            <p:cNvPr id="34" name="object 34"/>
            <p:cNvSpPr/>
            <p:nvPr/>
          </p:nvSpPr>
          <p:spPr>
            <a:xfrm>
              <a:off x="0" y="7746847"/>
              <a:ext cx="110655" cy="461149"/>
            </a:xfrm>
            <a:custGeom>
              <a:avLst/>
              <a:gdLst/>
              <a:ahLst/>
              <a:cxnLst/>
              <a:rect l="l" t="t" r="r" b="b"/>
              <a:pathLst>
                <a:path w="110655" h="461149">
                  <a:moveTo>
                    <a:pt x="0" y="461149"/>
                  </a:moveTo>
                  <a:lnTo>
                    <a:pt x="110655" y="461149"/>
                  </a:lnTo>
                  <a:lnTo>
                    <a:pt x="110655" y="0"/>
                  </a:lnTo>
                  <a:lnTo>
                    <a:pt x="0" y="0"/>
                  </a:lnTo>
                  <a:lnTo>
                    <a:pt x="0" y="461149"/>
                  </a:lnTo>
                  <a:close/>
                </a:path>
              </a:pathLst>
            </a:custGeom>
            <a:solidFill>
              <a:srgbClr val="4CC8F3"/>
            </a:solidFill>
          </p:spPr>
          <p:txBody>
            <a:bodyPr wrap="square" lIns="0" tIns="0" rIns="0" bIns="0" rtlCol="0">
              <a:noAutofit/>
            </a:bodyPr>
            <a:lstStyle/>
            <a:p>
              <a:endParaRPr/>
            </a:p>
          </p:txBody>
        </p:sp>
        <p:sp>
          <p:nvSpPr>
            <p:cNvPr id="16" name="object 16"/>
            <p:cNvSpPr/>
            <p:nvPr/>
          </p:nvSpPr>
          <p:spPr>
            <a:xfrm>
              <a:off x="657550" y="575056"/>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6989A"/>
              </a:solidFill>
            </a:ln>
          </p:spPr>
          <p:txBody>
            <a:bodyPr wrap="square" lIns="0" tIns="0" rIns="0" bIns="0" rtlCol="0">
              <a:noAutofit/>
            </a:bodyPr>
            <a:lstStyle/>
            <a:p>
              <a:endParaRPr/>
            </a:p>
          </p:txBody>
        </p:sp>
        <p:sp>
          <p:nvSpPr>
            <p:cNvPr id="17" name="object 17"/>
            <p:cNvSpPr/>
            <p:nvPr/>
          </p:nvSpPr>
          <p:spPr>
            <a:xfrm>
              <a:off x="1020732" y="646620"/>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6989A"/>
              </a:solidFill>
            </a:ln>
          </p:spPr>
          <p:txBody>
            <a:bodyPr wrap="square" lIns="0" tIns="0" rIns="0" bIns="0" rtlCol="0">
              <a:noAutofit/>
            </a:bodyPr>
            <a:lstStyle/>
            <a:p>
              <a:endParaRPr/>
            </a:p>
          </p:txBody>
        </p:sp>
        <p:sp>
          <p:nvSpPr>
            <p:cNvPr id="18" name="object 18"/>
            <p:cNvSpPr/>
            <p:nvPr/>
          </p:nvSpPr>
          <p:spPr>
            <a:xfrm>
              <a:off x="1324795" y="615770"/>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6989A"/>
              </a:solidFill>
            </a:ln>
          </p:spPr>
          <p:txBody>
            <a:bodyPr wrap="square" lIns="0" tIns="0" rIns="0" bIns="0" rtlCol="0">
              <a:noAutofit/>
            </a:bodyPr>
            <a:lstStyle/>
            <a:p>
              <a:endParaRPr/>
            </a:p>
          </p:txBody>
        </p:sp>
        <p:sp>
          <p:nvSpPr>
            <p:cNvPr id="19" name="object 19"/>
            <p:cNvSpPr/>
            <p:nvPr/>
          </p:nvSpPr>
          <p:spPr>
            <a:xfrm>
              <a:off x="1330485" y="625741"/>
              <a:ext cx="36614" cy="430237"/>
            </a:xfrm>
            <a:custGeom>
              <a:avLst/>
              <a:gdLst/>
              <a:ahLst/>
              <a:cxnLst/>
              <a:rect l="l" t="t" r="r" b="b"/>
              <a:pathLst>
                <a:path w="36614" h="430237">
                  <a:moveTo>
                    <a:pt x="0" y="0"/>
                  </a:moveTo>
                  <a:lnTo>
                    <a:pt x="23596" y="20878"/>
                  </a:lnTo>
                  <a:lnTo>
                    <a:pt x="36614" y="430237"/>
                  </a:lnTo>
                </a:path>
              </a:pathLst>
            </a:custGeom>
            <a:ln w="12700">
              <a:solidFill>
                <a:srgbClr val="96989A"/>
              </a:solidFill>
            </a:ln>
          </p:spPr>
          <p:txBody>
            <a:bodyPr wrap="square" lIns="0" tIns="0" rIns="0" bIns="0" rtlCol="0">
              <a:noAutofit/>
            </a:bodyPr>
            <a:lstStyle/>
            <a:p>
              <a:endParaRPr/>
            </a:p>
          </p:txBody>
        </p:sp>
        <p:sp>
          <p:nvSpPr>
            <p:cNvPr id="20" name="object 20"/>
            <p:cNvSpPr/>
            <p:nvPr/>
          </p:nvSpPr>
          <p:spPr>
            <a:xfrm>
              <a:off x="677082" y="605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6989A"/>
              </a:solidFill>
            </a:ln>
          </p:spPr>
          <p:txBody>
            <a:bodyPr wrap="square" lIns="0" tIns="0" rIns="0" bIns="0" rtlCol="0">
              <a:noAutofit/>
            </a:bodyPr>
            <a:lstStyle/>
            <a:p>
              <a:endParaRPr/>
            </a:p>
          </p:txBody>
        </p:sp>
        <p:sp>
          <p:nvSpPr>
            <p:cNvPr id="21" name="object 21"/>
            <p:cNvSpPr/>
            <p:nvPr/>
          </p:nvSpPr>
          <p:spPr>
            <a:xfrm>
              <a:off x="686849" y="1013739"/>
              <a:ext cx="19519" cy="42240"/>
            </a:xfrm>
            <a:custGeom>
              <a:avLst/>
              <a:gdLst/>
              <a:ahLst/>
              <a:cxnLst/>
              <a:rect l="l" t="t" r="r" b="b"/>
              <a:pathLst>
                <a:path w="19519" h="42240">
                  <a:moveTo>
                    <a:pt x="19519" y="0"/>
                  </a:moveTo>
                  <a:lnTo>
                    <a:pt x="0" y="42240"/>
                  </a:lnTo>
                </a:path>
              </a:pathLst>
            </a:custGeom>
            <a:ln w="12700">
              <a:solidFill>
                <a:srgbClr val="96989A"/>
              </a:solidFill>
            </a:ln>
          </p:spPr>
          <p:txBody>
            <a:bodyPr wrap="square" lIns="0" tIns="0" rIns="0" bIns="0" rtlCol="0">
              <a:noAutofit/>
            </a:bodyPr>
            <a:lstStyle/>
            <a:p>
              <a:endParaRPr/>
            </a:p>
          </p:txBody>
        </p:sp>
        <p:sp>
          <p:nvSpPr>
            <p:cNvPr id="22" name="object 22"/>
            <p:cNvSpPr/>
            <p:nvPr/>
          </p:nvSpPr>
          <p:spPr>
            <a:xfrm>
              <a:off x="109794" y="0"/>
              <a:ext cx="1376514" cy="1440002"/>
            </a:xfrm>
            <a:custGeom>
              <a:avLst/>
              <a:gdLst/>
              <a:ahLst/>
              <a:cxnLst/>
              <a:rect l="l" t="t" r="r" b="b"/>
              <a:pathLst>
                <a:path w="1376514" h="1440002">
                  <a:moveTo>
                    <a:pt x="0" y="12"/>
                  </a:moveTo>
                  <a:lnTo>
                    <a:pt x="25" y="1440002"/>
                  </a:lnTo>
                  <a:lnTo>
                    <a:pt x="260515" y="1440002"/>
                  </a:lnTo>
                  <a:lnTo>
                    <a:pt x="260515" y="323989"/>
                  </a:lnTo>
                  <a:lnTo>
                    <a:pt x="1376514" y="323989"/>
                  </a:lnTo>
                  <a:lnTo>
                    <a:pt x="1376514" y="12"/>
                  </a:lnTo>
                  <a:lnTo>
                    <a:pt x="25" y="0"/>
                  </a:lnTo>
                  <a:close/>
                </a:path>
              </a:pathLst>
            </a:custGeom>
            <a:solidFill>
              <a:srgbClr val="4CC8F3"/>
            </a:solidFill>
          </p:spPr>
          <p:txBody>
            <a:bodyPr wrap="square" lIns="0" tIns="0" rIns="0" bIns="0" rtlCol="0">
              <a:noAutofit/>
            </a:bodyPr>
            <a:lstStyle/>
            <a:p>
              <a:endParaRPr/>
            </a:p>
          </p:txBody>
        </p:sp>
        <p:sp>
          <p:nvSpPr>
            <p:cNvPr id="23" name="object 23"/>
            <p:cNvSpPr/>
            <p:nvPr/>
          </p:nvSpPr>
          <p:spPr>
            <a:xfrm>
              <a:off x="0" y="0"/>
              <a:ext cx="107988" cy="1440002"/>
            </a:xfrm>
            <a:custGeom>
              <a:avLst/>
              <a:gdLst/>
              <a:ahLst/>
              <a:cxnLst/>
              <a:rect l="l" t="t" r="r" b="b"/>
              <a:pathLst>
                <a:path w="107988" h="1440002">
                  <a:moveTo>
                    <a:pt x="0" y="0"/>
                  </a:moveTo>
                  <a:lnTo>
                    <a:pt x="0" y="1440002"/>
                  </a:lnTo>
                  <a:lnTo>
                    <a:pt x="107988" y="1440002"/>
                  </a:lnTo>
                  <a:lnTo>
                    <a:pt x="107988" y="0"/>
                  </a:lnTo>
                  <a:lnTo>
                    <a:pt x="0" y="0"/>
                  </a:lnTo>
                  <a:close/>
                </a:path>
              </a:pathLst>
            </a:custGeom>
            <a:solidFill>
              <a:srgbClr val="ACE0F8"/>
            </a:solidFill>
          </p:spPr>
          <p:txBody>
            <a:bodyPr wrap="square" lIns="0" tIns="0" rIns="0" bIns="0" rtlCol="0">
              <a:noAutofit/>
            </a:bodyPr>
            <a:lstStyle/>
            <a:p>
              <a:endParaRPr/>
            </a:p>
          </p:txBody>
        </p:sp>
        <p:sp>
          <p:nvSpPr>
            <p:cNvPr id="13" name="object 13"/>
            <p:cNvSpPr txBox="1"/>
            <p:nvPr/>
          </p:nvSpPr>
          <p:spPr>
            <a:xfrm>
              <a:off x="644286" y="1355079"/>
              <a:ext cx="4515541" cy="1206804"/>
            </a:xfrm>
            <a:prstGeom prst="rect">
              <a:avLst/>
            </a:prstGeom>
          </p:spPr>
          <p:txBody>
            <a:bodyPr wrap="square" lIns="0" tIns="6921" rIns="0" bIns="0" rtlCol="0">
              <a:noAutofit/>
            </a:bodyPr>
            <a:lstStyle/>
            <a:p>
              <a:pPr indent="120650" algn="just">
                <a:lnSpc>
                  <a:spcPts val="1200"/>
                </a:lnSpc>
              </a:pPr>
              <a:r>
                <a:rPr lang="es-ES" sz="900" dirty="0">
                  <a:solidFill>
                    <a:srgbClr val="363435"/>
                  </a:solidFill>
                  <a:latin typeface="Malgun Gothic"/>
                  <a:cs typeface="Malgun Gothic"/>
                </a:rPr>
                <a:t>Cultura secular significa ‘cultura producida·consumida por las masas de millones de personas’. En nuestra sociedad moderna, la mayoría de las culturas tienen las características de la cultura secular. Hay varios antecedentes de este desarrollo de la cultura secular. Primero es la democratización de la sociedad. En segundo lugar, la abundancia económica nos ha dado más espacio para disfrutar de la cultura. En tercer lugar, está el desarrollo de los medios de comunicación como la televisión, internet y teléfonos inteligentes. Los medios de comunicación tienen una poderosa influencia en la difusión y expansión de los mismos contenidos en poco tiempo. Esto facilita que el público vea y disfrute la cultura secular.</a:t>
              </a:r>
            </a:p>
          </p:txBody>
        </p:sp>
        <p:sp>
          <p:nvSpPr>
            <p:cNvPr id="12" name="object 12"/>
            <p:cNvSpPr txBox="1"/>
            <p:nvPr/>
          </p:nvSpPr>
          <p:spPr>
            <a:xfrm>
              <a:off x="644286" y="2889250"/>
              <a:ext cx="4516235" cy="1562506"/>
            </a:xfrm>
            <a:prstGeom prst="rect">
              <a:avLst/>
            </a:prstGeom>
          </p:spPr>
          <p:txBody>
            <a:bodyPr wrap="square" lIns="0" tIns="6604" rIns="0" bIns="0" rtlCol="0">
              <a:noAutofit/>
            </a:bodyPr>
            <a:lstStyle/>
            <a:p>
              <a:pPr marR="662" indent="120650" algn="just">
                <a:lnSpc>
                  <a:spcPts val="1200"/>
                </a:lnSpc>
              </a:pPr>
              <a:r>
                <a:rPr lang="es-ES" sz="900" dirty="0">
                  <a:solidFill>
                    <a:srgbClr val="363435"/>
                  </a:solidFill>
                  <a:latin typeface="Malgun Gothic"/>
                  <a:cs typeface="Malgun Gothic"/>
                </a:rPr>
                <a:t>Esta cultura secular causa mucho daño a los cristianos. El mayor problema es que los cristianos dejan a Dios sin saberlo y aman el mundo o las cosas que hay en él. Como si estuviera rodeado de aire contaminado y nuestros cuerpos se enferman sin saberlo, la cultura secular nos hace enfermar nuestras almas. La Biblia dice: “No seguirás a los muchos para hacer mal.” Aunque muchas personas del mundo aceptan y disfrutan de una cultura secular ciegamente, los cristianos siempre deben discernir con la palabra de la Biblia, que es la verdad. Si es algo que no glorifica a Dios, debemos rechazarlo resueltamente. Al mismo tiempo, debemos esforzarnos juntos en alabar a Dios, edificar a la iglesia, construir una cultura cristiana y cultura familiar adecuada que alumbre este mundo.</a:t>
              </a:r>
            </a:p>
          </p:txBody>
        </p:sp>
        <p:sp>
          <p:nvSpPr>
            <p:cNvPr id="10" name="object 10"/>
            <p:cNvSpPr txBox="1"/>
            <p:nvPr/>
          </p:nvSpPr>
          <p:spPr>
            <a:xfrm>
              <a:off x="5202500" y="7711146"/>
              <a:ext cx="171450" cy="152400"/>
            </a:xfrm>
            <a:prstGeom prst="rect">
              <a:avLst/>
            </a:prstGeom>
          </p:spPr>
          <p:txBody>
            <a:bodyPr wrap="square" lIns="0" tIns="6762" rIns="0" bIns="0" rtlCol="0">
              <a:noAutofit/>
            </a:bodyPr>
            <a:lstStyle/>
            <a:p>
              <a:pPr marL="12700">
                <a:lnSpc>
                  <a:spcPts val="1065"/>
                </a:lnSpc>
              </a:pPr>
              <a:r>
                <a:rPr sz="1000" dirty="0">
                  <a:solidFill>
                    <a:srgbClr val="363435"/>
                  </a:solidFill>
                  <a:latin typeface="Times New Roman"/>
                  <a:cs typeface="Times New Roman"/>
                </a:rPr>
                <a:t>45</a:t>
              </a:r>
              <a:endParaRPr sz="1000">
                <a:latin typeface="Times New Roman"/>
                <a:cs typeface="Times New Roman"/>
              </a:endParaRPr>
            </a:p>
          </p:txBody>
        </p:sp>
        <p:sp>
          <p:nvSpPr>
            <p:cNvPr id="9" name="object 9"/>
            <p:cNvSpPr txBox="1"/>
            <p:nvPr/>
          </p:nvSpPr>
          <p:spPr>
            <a:xfrm>
              <a:off x="647999" y="5166051"/>
              <a:ext cx="4463999" cy="152400"/>
            </a:xfrm>
            <a:prstGeom prst="rect">
              <a:avLst/>
            </a:prstGeom>
          </p:spPr>
          <p:txBody>
            <a:bodyPr wrap="square" lIns="0" tIns="0" rIns="0" bIns="0" rtlCol="0">
              <a:noAutofit/>
            </a:bodyPr>
            <a:lstStyle/>
            <a:p>
              <a:pPr marL="25400">
                <a:lnSpc>
                  <a:spcPts val="1000"/>
                </a:lnSpc>
              </a:pPr>
              <a:endParaRPr sz="1000"/>
            </a:p>
          </p:txBody>
        </p:sp>
        <p:sp>
          <p:nvSpPr>
            <p:cNvPr id="8" name="object 8"/>
            <p:cNvSpPr txBox="1"/>
            <p:nvPr/>
          </p:nvSpPr>
          <p:spPr>
            <a:xfrm>
              <a:off x="647999" y="5456351"/>
              <a:ext cx="4463999" cy="15240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647999" y="5746652"/>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647999" y="6061659"/>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647999" y="6351959"/>
              <a:ext cx="446399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647999" y="6651642"/>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647999" y="6966651"/>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647999" y="7256951"/>
              <a:ext cx="4463999" cy="152400"/>
            </a:xfrm>
            <a:prstGeom prst="rect">
              <a:avLst/>
            </a:prstGeom>
          </p:spPr>
          <p:txBody>
            <a:bodyPr wrap="square" lIns="0" tIns="0" rIns="0" bIns="0" rtlCol="0">
              <a:noAutofit/>
            </a:bodyPr>
            <a:lstStyle/>
            <a:p>
              <a:pPr marL="25400">
                <a:lnSpc>
                  <a:spcPts val="1000"/>
                </a:lnSpc>
              </a:pPr>
              <a:endParaRPr sz="1000"/>
            </a:p>
          </p:txBody>
        </p:sp>
        <p:sp>
          <p:nvSpPr>
            <p:cNvPr id="35" name="object 11">
              <a:extLst>
                <a:ext uri="{FF2B5EF4-FFF2-40B4-BE49-F238E27FC236}">
                  <a16:creationId xmlns:a16="http://schemas.microsoft.com/office/drawing/2014/main" id="{FECBBBB5-FB47-4802-9659-AEB6F2E21F2B}"/>
                </a:ext>
              </a:extLst>
            </p:cNvPr>
            <p:cNvSpPr txBox="1"/>
            <p:nvPr/>
          </p:nvSpPr>
          <p:spPr>
            <a:xfrm>
              <a:off x="711200" y="62865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sp>
          <p:nvSpPr>
            <p:cNvPr id="36" name="object 11">
              <a:extLst>
                <a:ext uri="{FF2B5EF4-FFF2-40B4-BE49-F238E27FC236}">
                  <a16:creationId xmlns:a16="http://schemas.microsoft.com/office/drawing/2014/main" id="{8F2860FB-5178-4577-B45F-A5F406344257}"/>
                </a:ext>
              </a:extLst>
            </p:cNvPr>
            <p:cNvSpPr txBox="1"/>
            <p:nvPr/>
          </p:nvSpPr>
          <p:spPr>
            <a:xfrm>
              <a:off x="678500" y="4866272"/>
              <a:ext cx="1404300" cy="177800"/>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그룹 6">
            <a:extLst>
              <a:ext uri="{FF2B5EF4-FFF2-40B4-BE49-F238E27FC236}">
                <a16:creationId xmlns:a16="http://schemas.microsoft.com/office/drawing/2014/main" id="{796BE838-0556-4CC7-B148-6B72DF097176}"/>
              </a:ext>
            </a:extLst>
          </p:cNvPr>
          <p:cNvGrpSpPr/>
          <p:nvPr/>
        </p:nvGrpSpPr>
        <p:grpSpPr>
          <a:xfrm>
            <a:off x="309799" y="575056"/>
            <a:ext cx="4831850" cy="7288441"/>
            <a:chOff x="309799" y="575056"/>
            <a:chExt cx="4831850" cy="7288441"/>
          </a:xfrm>
        </p:grpSpPr>
        <p:sp>
          <p:nvSpPr>
            <p:cNvPr id="45" name="object 45"/>
            <p:cNvSpPr/>
            <p:nvPr/>
          </p:nvSpPr>
          <p:spPr>
            <a:xfrm>
              <a:off x="573350" y="575056"/>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6989A"/>
              </a:solidFill>
            </a:ln>
          </p:spPr>
          <p:txBody>
            <a:bodyPr wrap="square" lIns="0" tIns="0" rIns="0" bIns="0" rtlCol="0">
              <a:noAutofit/>
            </a:bodyPr>
            <a:lstStyle/>
            <a:p>
              <a:endParaRPr/>
            </a:p>
          </p:txBody>
        </p:sp>
        <p:sp>
          <p:nvSpPr>
            <p:cNvPr id="46" name="object 46"/>
            <p:cNvSpPr/>
            <p:nvPr/>
          </p:nvSpPr>
          <p:spPr>
            <a:xfrm>
              <a:off x="936532" y="646620"/>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6989A"/>
              </a:solidFill>
            </a:ln>
          </p:spPr>
          <p:txBody>
            <a:bodyPr wrap="square" lIns="0" tIns="0" rIns="0" bIns="0" rtlCol="0">
              <a:noAutofit/>
            </a:bodyPr>
            <a:lstStyle/>
            <a:p>
              <a:endParaRPr/>
            </a:p>
          </p:txBody>
        </p:sp>
        <p:sp>
          <p:nvSpPr>
            <p:cNvPr id="47" name="object 47"/>
            <p:cNvSpPr/>
            <p:nvPr/>
          </p:nvSpPr>
          <p:spPr>
            <a:xfrm>
              <a:off x="1240595" y="615770"/>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6989A"/>
              </a:solidFill>
            </a:ln>
          </p:spPr>
          <p:txBody>
            <a:bodyPr wrap="square" lIns="0" tIns="0" rIns="0" bIns="0" rtlCol="0">
              <a:noAutofit/>
            </a:bodyPr>
            <a:lstStyle/>
            <a:p>
              <a:endParaRPr/>
            </a:p>
          </p:txBody>
        </p:sp>
        <p:sp>
          <p:nvSpPr>
            <p:cNvPr id="48" name="object 48"/>
            <p:cNvSpPr/>
            <p:nvPr/>
          </p:nvSpPr>
          <p:spPr>
            <a:xfrm>
              <a:off x="1246285" y="625741"/>
              <a:ext cx="36614" cy="430237"/>
            </a:xfrm>
            <a:custGeom>
              <a:avLst/>
              <a:gdLst/>
              <a:ahLst/>
              <a:cxnLst/>
              <a:rect l="l" t="t" r="r" b="b"/>
              <a:pathLst>
                <a:path w="36614" h="430237">
                  <a:moveTo>
                    <a:pt x="0" y="0"/>
                  </a:moveTo>
                  <a:lnTo>
                    <a:pt x="23596" y="20878"/>
                  </a:lnTo>
                  <a:lnTo>
                    <a:pt x="36614" y="430237"/>
                  </a:lnTo>
                </a:path>
              </a:pathLst>
            </a:custGeom>
            <a:ln w="12700">
              <a:solidFill>
                <a:srgbClr val="96989A"/>
              </a:solidFill>
            </a:ln>
          </p:spPr>
          <p:txBody>
            <a:bodyPr wrap="square" lIns="0" tIns="0" rIns="0" bIns="0" rtlCol="0">
              <a:noAutofit/>
            </a:bodyPr>
            <a:lstStyle/>
            <a:p>
              <a:endParaRPr/>
            </a:p>
          </p:txBody>
        </p:sp>
        <p:sp>
          <p:nvSpPr>
            <p:cNvPr id="49" name="object 49"/>
            <p:cNvSpPr/>
            <p:nvPr/>
          </p:nvSpPr>
          <p:spPr>
            <a:xfrm>
              <a:off x="592882" y="605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6989A"/>
              </a:solidFill>
            </a:ln>
          </p:spPr>
          <p:txBody>
            <a:bodyPr wrap="square" lIns="0" tIns="0" rIns="0" bIns="0" rtlCol="0">
              <a:noAutofit/>
            </a:bodyPr>
            <a:lstStyle/>
            <a:p>
              <a:endParaRPr/>
            </a:p>
          </p:txBody>
        </p:sp>
        <p:sp>
          <p:nvSpPr>
            <p:cNvPr id="50" name="object 50"/>
            <p:cNvSpPr/>
            <p:nvPr/>
          </p:nvSpPr>
          <p:spPr>
            <a:xfrm>
              <a:off x="602649" y="1013739"/>
              <a:ext cx="19519" cy="42240"/>
            </a:xfrm>
            <a:custGeom>
              <a:avLst/>
              <a:gdLst/>
              <a:ahLst/>
              <a:cxnLst/>
              <a:rect l="l" t="t" r="r" b="b"/>
              <a:pathLst>
                <a:path w="19519" h="42240">
                  <a:moveTo>
                    <a:pt x="19519" y="0"/>
                  </a:moveTo>
                  <a:lnTo>
                    <a:pt x="0" y="42240"/>
                  </a:lnTo>
                </a:path>
              </a:pathLst>
            </a:custGeom>
            <a:ln w="12700">
              <a:solidFill>
                <a:srgbClr val="96989A"/>
              </a:solidFill>
            </a:ln>
          </p:spPr>
          <p:txBody>
            <a:bodyPr wrap="square" lIns="0" tIns="0" rIns="0" bIns="0" rtlCol="0">
              <a:noAutofit/>
            </a:bodyPr>
            <a:lstStyle/>
            <a:p>
              <a:endParaRPr/>
            </a:p>
          </p:txBody>
        </p:sp>
        <p:sp>
          <p:nvSpPr>
            <p:cNvPr id="39" name="object 39"/>
            <p:cNvSpPr/>
            <p:nvPr/>
          </p:nvSpPr>
          <p:spPr>
            <a:xfrm>
              <a:off x="573350" y="3887504"/>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6989A"/>
              </a:solidFill>
            </a:ln>
          </p:spPr>
          <p:txBody>
            <a:bodyPr wrap="square" lIns="0" tIns="0" rIns="0" bIns="0" rtlCol="0">
              <a:noAutofit/>
            </a:bodyPr>
            <a:lstStyle/>
            <a:p>
              <a:endParaRPr/>
            </a:p>
          </p:txBody>
        </p:sp>
        <p:sp>
          <p:nvSpPr>
            <p:cNvPr id="40" name="object 40"/>
            <p:cNvSpPr/>
            <p:nvPr/>
          </p:nvSpPr>
          <p:spPr>
            <a:xfrm>
              <a:off x="936532" y="3959068"/>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6989A"/>
              </a:solidFill>
            </a:ln>
          </p:spPr>
          <p:txBody>
            <a:bodyPr wrap="square" lIns="0" tIns="0" rIns="0" bIns="0" rtlCol="0">
              <a:noAutofit/>
            </a:bodyPr>
            <a:lstStyle/>
            <a:p>
              <a:endParaRPr/>
            </a:p>
          </p:txBody>
        </p:sp>
        <p:sp>
          <p:nvSpPr>
            <p:cNvPr id="41" name="object 41"/>
            <p:cNvSpPr/>
            <p:nvPr/>
          </p:nvSpPr>
          <p:spPr>
            <a:xfrm>
              <a:off x="1240595" y="39282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6989A"/>
              </a:solidFill>
            </a:ln>
          </p:spPr>
          <p:txBody>
            <a:bodyPr wrap="square" lIns="0" tIns="0" rIns="0" bIns="0" rtlCol="0">
              <a:noAutofit/>
            </a:bodyPr>
            <a:lstStyle/>
            <a:p>
              <a:endParaRPr/>
            </a:p>
          </p:txBody>
        </p:sp>
        <p:sp>
          <p:nvSpPr>
            <p:cNvPr id="42" name="object 42"/>
            <p:cNvSpPr/>
            <p:nvPr/>
          </p:nvSpPr>
          <p:spPr>
            <a:xfrm>
              <a:off x="1246285" y="3938189"/>
              <a:ext cx="36614" cy="430237"/>
            </a:xfrm>
            <a:custGeom>
              <a:avLst/>
              <a:gdLst/>
              <a:ahLst/>
              <a:cxnLst/>
              <a:rect l="l" t="t" r="r" b="b"/>
              <a:pathLst>
                <a:path w="36614" h="430237">
                  <a:moveTo>
                    <a:pt x="0" y="0"/>
                  </a:moveTo>
                  <a:lnTo>
                    <a:pt x="23596" y="20878"/>
                  </a:lnTo>
                  <a:lnTo>
                    <a:pt x="36614" y="430237"/>
                  </a:lnTo>
                </a:path>
              </a:pathLst>
            </a:custGeom>
            <a:ln w="12700">
              <a:solidFill>
                <a:srgbClr val="96989A"/>
              </a:solidFill>
            </a:ln>
          </p:spPr>
          <p:txBody>
            <a:bodyPr wrap="square" lIns="0" tIns="0" rIns="0" bIns="0" rtlCol="0">
              <a:noAutofit/>
            </a:bodyPr>
            <a:lstStyle/>
            <a:p>
              <a:endParaRPr/>
            </a:p>
          </p:txBody>
        </p:sp>
        <p:sp>
          <p:nvSpPr>
            <p:cNvPr id="43" name="object 43"/>
            <p:cNvSpPr/>
            <p:nvPr/>
          </p:nvSpPr>
          <p:spPr>
            <a:xfrm>
              <a:off x="592882" y="3918200"/>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6989A"/>
              </a:solidFill>
            </a:ln>
          </p:spPr>
          <p:txBody>
            <a:bodyPr wrap="square" lIns="0" tIns="0" rIns="0" bIns="0" rtlCol="0">
              <a:noAutofit/>
            </a:bodyPr>
            <a:lstStyle/>
            <a:p>
              <a:endParaRPr/>
            </a:p>
          </p:txBody>
        </p:sp>
        <p:sp>
          <p:nvSpPr>
            <p:cNvPr id="44" name="object 44"/>
            <p:cNvSpPr/>
            <p:nvPr/>
          </p:nvSpPr>
          <p:spPr>
            <a:xfrm>
              <a:off x="602649" y="4326187"/>
              <a:ext cx="19519" cy="42240"/>
            </a:xfrm>
            <a:custGeom>
              <a:avLst/>
              <a:gdLst/>
              <a:ahLst/>
              <a:cxnLst/>
              <a:rect l="l" t="t" r="r" b="b"/>
              <a:pathLst>
                <a:path w="19519" h="42240">
                  <a:moveTo>
                    <a:pt x="19519" y="0"/>
                  </a:moveTo>
                  <a:lnTo>
                    <a:pt x="0" y="42240"/>
                  </a:lnTo>
                </a:path>
              </a:pathLst>
            </a:custGeom>
            <a:ln w="12700">
              <a:solidFill>
                <a:srgbClr val="96989A"/>
              </a:solidFill>
            </a:ln>
          </p:spPr>
          <p:txBody>
            <a:bodyPr wrap="square" lIns="0" tIns="0" rIns="0" bIns="0" rtlCol="0">
              <a:noAutofit/>
            </a:bodyPr>
            <a:lstStyle/>
            <a:p>
              <a:endParaRPr/>
            </a:p>
          </p:txBody>
        </p:sp>
        <p:sp>
          <p:nvSpPr>
            <p:cNvPr id="37" name="object 37"/>
            <p:cNvSpPr/>
            <p:nvPr/>
          </p:nvSpPr>
          <p:spPr>
            <a:xfrm>
              <a:off x="554394" y="24564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38" name="object 38"/>
            <p:cNvSpPr/>
            <p:nvPr/>
          </p:nvSpPr>
          <p:spPr>
            <a:xfrm>
              <a:off x="591935" y="2494041"/>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35" name="object 35"/>
            <p:cNvSpPr/>
            <p:nvPr/>
          </p:nvSpPr>
          <p:spPr>
            <a:xfrm>
              <a:off x="557994" y="45995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36" name="object 36"/>
            <p:cNvSpPr/>
            <p:nvPr/>
          </p:nvSpPr>
          <p:spPr>
            <a:xfrm>
              <a:off x="595536" y="46371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33" name="object 33"/>
            <p:cNvSpPr/>
            <p:nvPr/>
          </p:nvSpPr>
          <p:spPr>
            <a:xfrm>
              <a:off x="554394" y="2920399"/>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34" name="object 34"/>
            <p:cNvSpPr/>
            <p:nvPr/>
          </p:nvSpPr>
          <p:spPr>
            <a:xfrm>
              <a:off x="591935" y="29579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17" name="object 17"/>
            <p:cNvSpPr/>
            <p:nvPr/>
          </p:nvSpPr>
          <p:spPr>
            <a:xfrm>
              <a:off x="476530" y="1164527"/>
              <a:ext cx="108610" cy="116103"/>
            </a:xfrm>
            <a:custGeom>
              <a:avLst/>
              <a:gdLst/>
              <a:ahLst/>
              <a:cxnLst/>
              <a:rect l="l" t="t" r="r" b="b"/>
              <a:pathLst>
                <a:path w="108610" h="116103">
                  <a:moveTo>
                    <a:pt x="108610" y="0"/>
                  </a:moveTo>
                  <a:lnTo>
                    <a:pt x="98680" y="2885"/>
                  </a:lnTo>
                  <a:lnTo>
                    <a:pt x="88311" y="6551"/>
                  </a:lnTo>
                  <a:lnTo>
                    <a:pt x="77691" y="11091"/>
                  </a:lnTo>
                  <a:lnTo>
                    <a:pt x="67006" y="16600"/>
                  </a:lnTo>
                  <a:lnTo>
                    <a:pt x="56444" y="23171"/>
                  </a:lnTo>
                  <a:lnTo>
                    <a:pt x="46192" y="30897"/>
                  </a:lnTo>
                  <a:lnTo>
                    <a:pt x="36438" y="39873"/>
                  </a:lnTo>
                  <a:lnTo>
                    <a:pt x="27368" y="50192"/>
                  </a:lnTo>
                  <a:lnTo>
                    <a:pt x="19171" y="61948"/>
                  </a:lnTo>
                  <a:lnTo>
                    <a:pt x="12033" y="75234"/>
                  </a:lnTo>
                  <a:lnTo>
                    <a:pt x="6142" y="90145"/>
                  </a:lnTo>
                  <a:lnTo>
                    <a:pt x="1684" y="106774"/>
                  </a:lnTo>
                  <a:lnTo>
                    <a:pt x="0" y="116103"/>
                  </a:lnTo>
                </a:path>
              </a:pathLst>
            </a:custGeom>
            <a:ln w="12700">
              <a:solidFill>
                <a:srgbClr val="05C1F2"/>
              </a:solidFill>
              <a:prstDash val="dash"/>
            </a:ln>
          </p:spPr>
          <p:txBody>
            <a:bodyPr wrap="square" lIns="0" tIns="0" rIns="0" bIns="0" rtlCol="0">
              <a:noAutofit/>
            </a:bodyPr>
            <a:lstStyle/>
            <a:p>
              <a:endParaRPr/>
            </a:p>
          </p:txBody>
        </p:sp>
        <p:sp>
          <p:nvSpPr>
            <p:cNvPr id="18" name="object 18"/>
            <p:cNvSpPr/>
            <p:nvPr/>
          </p:nvSpPr>
          <p:spPr>
            <a:xfrm>
              <a:off x="474350" y="1353524"/>
              <a:ext cx="0" cy="723087"/>
            </a:xfrm>
            <a:custGeom>
              <a:avLst/>
              <a:gdLst/>
              <a:ahLst/>
              <a:cxnLst/>
              <a:rect l="l" t="t" r="r" b="b"/>
              <a:pathLst>
                <a:path h="723087">
                  <a:moveTo>
                    <a:pt x="0" y="0"/>
                  </a:moveTo>
                  <a:lnTo>
                    <a:pt x="0" y="723087"/>
                  </a:lnTo>
                </a:path>
              </a:pathLst>
            </a:custGeom>
            <a:ln w="12700">
              <a:solidFill>
                <a:srgbClr val="05C1F2"/>
              </a:solidFill>
              <a:prstDash val="dash"/>
            </a:ln>
          </p:spPr>
          <p:txBody>
            <a:bodyPr wrap="square" lIns="0" tIns="0" rIns="0" bIns="0" rtlCol="0">
              <a:noAutofit/>
            </a:bodyPr>
            <a:lstStyle/>
            <a:p>
              <a:endParaRPr/>
            </a:p>
          </p:txBody>
        </p:sp>
        <p:sp>
          <p:nvSpPr>
            <p:cNvPr id="19" name="object 19"/>
            <p:cNvSpPr/>
            <p:nvPr/>
          </p:nvSpPr>
          <p:spPr>
            <a:xfrm>
              <a:off x="474346" y="1292484"/>
              <a:ext cx="774" cy="36753"/>
            </a:xfrm>
            <a:custGeom>
              <a:avLst/>
              <a:gdLst/>
              <a:ahLst/>
              <a:cxnLst/>
              <a:rect l="l" t="t" r="r" b="b"/>
              <a:pathLst>
                <a:path w="774" h="36753">
                  <a:moveTo>
                    <a:pt x="774" y="0"/>
                  </a:moveTo>
                  <a:lnTo>
                    <a:pt x="266" y="5829"/>
                  </a:lnTo>
                  <a:lnTo>
                    <a:pt x="0" y="11912"/>
                  </a:lnTo>
                  <a:lnTo>
                    <a:pt x="0" y="18262"/>
                  </a:lnTo>
                  <a:lnTo>
                    <a:pt x="0" y="36753"/>
                  </a:lnTo>
                </a:path>
              </a:pathLst>
            </a:custGeom>
            <a:ln w="12699">
              <a:solidFill>
                <a:srgbClr val="05C1F2"/>
              </a:solidFill>
            </a:ln>
          </p:spPr>
          <p:txBody>
            <a:bodyPr wrap="square" lIns="0" tIns="0" rIns="0" bIns="0" rtlCol="0">
              <a:noAutofit/>
            </a:bodyPr>
            <a:lstStyle/>
            <a:p>
              <a:endParaRPr/>
            </a:p>
          </p:txBody>
        </p:sp>
        <p:sp>
          <p:nvSpPr>
            <p:cNvPr id="20" name="object 20"/>
            <p:cNvSpPr/>
            <p:nvPr/>
          </p:nvSpPr>
          <p:spPr>
            <a:xfrm>
              <a:off x="480531" y="2148856"/>
              <a:ext cx="116103" cy="108610"/>
            </a:xfrm>
            <a:custGeom>
              <a:avLst/>
              <a:gdLst/>
              <a:ahLst/>
              <a:cxnLst/>
              <a:rect l="l" t="t" r="r" b="b"/>
              <a:pathLst>
                <a:path w="116103" h="108610">
                  <a:moveTo>
                    <a:pt x="0" y="0"/>
                  </a:moveTo>
                  <a:lnTo>
                    <a:pt x="2885" y="9929"/>
                  </a:lnTo>
                  <a:lnTo>
                    <a:pt x="6551" y="20298"/>
                  </a:lnTo>
                  <a:lnTo>
                    <a:pt x="11091" y="30919"/>
                  </a:lnTo>
                  <a:lnTo>
                    <a:pt x="16600" y="41603"/>
                  </a:lnTo>
                  <a:lnTo>
                    <a:pt x="23171" y="52165"/>
                  </a:lnTo>
                  <a:lnTo>
                    <a:pt x="30897" y="62417"/>
                  </a:lnTo>
                  <a:lnTo>
                    <a:pt x="39873" y="72171"/>
                  </a:lnTo>
                  <a:lnTo>
                    <a:pt x="50192" y="81241"/>
                  </a:lnTo>
                  <a:lnTo>
                    <a:pt x="61948" y="89438"/>
                  </a:lnTo>
                  <a:lnTo>
                    <a:pt x="75234" y="96576"/>
                  </a:lnTo>
                  <a:lnTo>
                    <a:pt x="90145" y="102468"/>
                  </a:lnTo>
                  <a:lnTo>
                    <a:pt x="106774" y="106925"/>
                  </a:lnTo>
                  <a:lnTo>
                    <a:pt x="116103" y="108610"/>
                  </a:lnTo>
                </a:path>
              </a:pathLst>
            </a:custGeom>
            <a:ln w="12700">
              <a:solidFill>
                <a:srgbClr val="05C1F2"/>
              </a:solidFill>
              <a:prstDash val="dash"/>
            </a:ln>
          </p:spPr>
          <p:txBody>
            <a:bodyPr wrap="square" lIns="0" tIns="0" rIns="0" bIns="0" rtlCol="0">
              <a:noAutofit/>
            </a:bodyPr>
            <a:lstStyle/>
            <a:p>
              <a:endParaRPr/>
            </a:p>
          </p:txBody>
        </p:sp>
        <p:sp>
          <p:nvSpPr>
            <p:cNvPr id="21" name="object 21"/>
            <p:cNvSpPr/>
            <p:nvPr/>
          </p:nvSpPr>
          <p:spPr>
            <a:xfrm>
              <a:off x="474346" y="2088748"/>
              <a:ext cx="1536" cy="36702"/>
            </a:xfrm>
            <a:custGeom>
              <a:avLst/>
              <a:gdLst/>
              <a:ahLst/>
              <a:cxnLst/>
              <a:rect l="l" t="t" r="r" b="b"/>
              <a:pathLst>
                <a:path w="1536" h="36702">
                  <a:moveTo>
                    <a:pt x="0" y="0"/>
                  </a:moveTo>
                  <a:lnTo>
                    <a:pt x="0" y="18503"/>
                  </a:lnTo>
                  <a:lnTo>
                    <a:pt x="0" y="25590"/>
                  </a:lnTo>
                  <a:lnTo>
                    <a:pt x="1536" y="36703"/>
                  </a:lnTo>
                </a:path>
              </a:pathLst>
            </a:custGeom>
            <a:ln w="12700">
              <a:solidFill>
                <a:srgbClr val="05C1F2"/>
              </a:solidFill>
            </a:ln>
          </p:spPr>
          <p:txBody>
            <a:bodyPr wrap="square" lIns="0" tIns="0" rIns="0" bIns="0" rtlCol="0">
              <a:noAutofit/>
            </a:bodyPr>
            <a:lstStyle/>
            <a:p>
              <a:endParaRPr/>
            </a:p>
          </p:txBody>
        </p:sp>
        <p:sp>
          <p:nvSpPr>
            <p:cNvPr id="22" name="object 22"/>
            <p:cNvSpPr/>
            <p:nvPr/>
          </p:nvSpPr>
          <p:spPr>
            <a:xfrm>
              <a:off x="670993" y="2259646"/>
              <a:ext cx="4286643" cy="0"/>
            </a:xfrm>
            <a:custGeom>
              <a:avLst/>
              <a:gdLst/>
              <a:ahLst/>
              <a:cxnLst/>
              <a:rect l="l" t="t" r="r" b="b"/>
              <a:pathLst>
                <a:path w="4286643">
                  <a:moveTo>
                    <a:pt x="0" y="0"/>
                  </a:moveTo>
                  <a:lnTo>
                    <a:pt x="4286643" y="0"/>
                  </a:lnTo>
                </a:path>
              </a:pathLst>
            </a:custGeom>
            <a:ln w="12700">
              <a:solidFill>
                <a:srgbClr val="05C1F2"/>
              </a:solidFill>
              <a:prstDash val="dash"/>
            </a:ln>
          </p:spPr>
          <p:txBody>
            <a:bodyPr wrap="square" lIns="0" tIns="0" rIns="0" bIns="0" rtlCol="0">
              <a:noAutofit/>
            </a:bodyPr>
            <a:lstStyle/>
            <a:p>
              <a:endParaRPr/>
            </a:p>
          </p:txBody>
        </p:sp>
        <p:sp>
          <p:nvSpPr>
            <p:cNvPr id="23" name="object 23"/>
            <p:cNvSpPr/>
            <p:nvPr/>
          </p:nvSpPr>
          <p:spPr>
            <a:xfrm>
              <a:off x="608483" y="2258877"/>
              <a:ext cx="37249" cy="774"/>
            </a:xfrm>
            <a:custGeom>
              <a:avLst/>
              <a:gdLst/>
              <a:ahLst/>
              <a:cxnLst/>
              <a:rect l="l" t="t" r="r" b="b"/>
              <a:pathLst>
                <a:path w="37249" h="774">
                  <a:moveTo>
                    <a:pt x="0" y="0"/>
                  </a:moveTo>
                  <a:lnTo>
                    <a:pt x="5829" y="508"/>
                  </a:lnTo>
                  <a:lnTo>
                    <a:pt x="11912" y="774"/>
                  </a:lnTo>
                  <a:lnTo>
                    <a:pt x="18262" y="774"/>
                  </a:lnTo>
                  <a:lnTo>
                    <a:pt x="37249" y="774"/>
                  </a:lnTo>
                </a:path>
              </a:pathLst>
            </a:custGeom>
            <a:ln w="12700">
              <a:solidFill>
                <a:srgbClr val="05C1F2"/>
              </a:solidFill>
            </a:ln>
          </p:spPr>
          <p:txBody>
            <a:bodyPr wrap="square" lIns="0" tIns="0" rIns="0" bIns="0" rtlCol="0">
              <a:noAutofit/>
            </a:bodyPr>
            <a:lstStyle/>
            <a:p>
              <a:endParaRPr/>
            </a:p>
          </p:txBody>
        </p:sp>
        <p:sp>
          <p:nvSpPr>
            <p:cNvPr id="24" name="object 24"/>
            <p:cNvSpPr/>
            <p:nvPr/>
          </p:nvSpPr>
          <p:spPr>
            <a:xfrm>
              <a:off x="5030858" y="2137361"/>
              <a:ext cx="108610" cy="116103"/>
            </a:xfrm>
            <a:custGeom>
              <a:avLst/>
              <a:gdLst/>
              <a:ahLst/>
              <a:cxnLst/>
              <a:rect l="l" t="t" r="r" b="b"/>
              <a:pathLst>
                <a:path w="108610" h="116103">
                  <a:moveTo>
                    <a:pt x="0" y="116103"/>
                  </a:moveTo>
                  <a:lnTo>
                    <a:pt x="9929" y="113218"/>
                  </a:lnTo>
                  <a:lnTo>
                    <a:pt x="20298" y="109552"/>
                  </a:lnTo>
                  <a:lnTo>
                    <a:pt x="30919" y="105011"/>
                  </a:lnTo>
                  <a:lnTo>
                    <a:pt x="41603" y="99502"/>
                  </a:lnTo>
                  <a:lnTo>
                    <a:pt x="52165" y="92932"/>
                  </a:lnTo>
                  <a:lnTo>
                    <a:pt x="62417" y="85205"/>
                  </a:lnTo>
                  <a:lnTo>
                    <a:pt x="72171" y="76229"/>
                  </a:lnTo>
                  <a:lnTo>
                    <a:pt x="81241" y="65910"/>
                  </a:lnTo>
                  <a:lnTo>
                    <a:pt x="89438" y="54155"/>
                  </a:lnTo>
                  <a:lnTo>
                    <a:pt x="96576" y="40868"/>
                  </a:lnTo>
                  <a:lnTo>
                    <a:pt x="102468" y="25958"/>
                  </a:lnTo>
                  <a:lnTo>
                    <a:pt x="106925" y="9329"/>
                  </a:lnTo>
                  <a:lnTo>
                    <a:pt x="108610" y="0"/>
                  </a:lnTo>
                </a:path>
              </a:pathLst>
            </a:custGeom>
            <a:ln w="12700">
              <a:solidFill>
                <a:srgbClr val="05C1F2"/>
              </a:solidFill>
              <a:prstDash val="dash"/>
            </a:ln>
          </p:spPr>
          <p:txBody>
            <a:bodyPr wrap="square" lIns="0" tIns="0" rIns="0" bIns="0" rtlCol="0">
              <a:noAutofit/>
            </a:bodyPr>
            <a:lstStyle/>
            <a:p>
              <a:endParaRPr/>
            </a:p>
          </p:txBody>
        </p:sp>
        <p:sp>
          <p:nvSpPr>
            <p:cNvPr id="25" name="object 25"/>
            <p:cNvSpPr/>
            <p:nvPr/>
          </p:nvSpPr>
          <p:spPr>
            <a:xfrm>
              <a:off x="4970273" y="2258115"/>
              <a:ext cx="37185" cy="1536"/>
            </a:xfrm>
            <a:custGeom>
              <a:avLst/>
              <a:gdLst/>
              <a:ahLst/>
              <a:cxnLst/>
              <a:rect l="l" t="t" r="r" b="b"/>
              <a:pathLst>
                <a:path w="37185" h="1536">
                  <a:moveTo>
                    <a:pt x="0" y="1536"/>
                  </a:moveTo>
                  <a:lnTo>
                    <a:pt x="18973" y="1536"/>
                  </a:lnTo>
                  <a:lnTo>
                    <a:pt x="26060" y="1536"/>
                  </a:lnTo>
                  <a:lnTo>
                    <a:pt x="37185" y="0"/>
                  </a:lnTo>
                </a:path>
              </a:pathLst>
            </a:custGeom>
            <a:ln w="12699">
              <a:solidFill>
                <a:srgbClr val="05C1F2"/>
              </a:solidFill>
            </a:ln>
          </p:spPr>
          <p:txBody>
            <a:bodyPr wrap="square" lIns="0" tIns="0" rIns="0" bIns="0" rtlCol="0">
              <a:noAutofit/>
            </a:bodyPr>
            <a:lstStyle/>
            <a:p>
              <a:endParaRPr/>
            </a:p>
          </p:txBody>
        </p:sp>
        <p:sp>
          <p:nvSpPr>
            <p:cNvPr id="26" name="object 26"/>
            <p:cNvSpPr/>
            <p:nvPr/>
          </p:nvSpPr>
          <p:spPr>
            <a:xfrm>
              <a:off x="5141649" y="1341382"/>
              <a:ext cx="0" cy="723087"/>
            </a:xfrm>
            <a:custGeom>
              <a:avLst/>
              <a:gdLst/>
              <a:ahLst/>
              <a:cxnLst/>
              <a:rect l="l" t="t" r="r" b="b"/>
              <a:pathLst>
                <a:path h="723087">
                  <a:moveTo>
                    <a:pt x="0" y="723087"/>
                  </a:moveTo>
                  <a:lnTo>
                    <a:pt x="0" y="0"/>
                  </a:lnTo>
                </a:path>
              </a:pathLst>
            </a:custGeom>
            <a:ln w="12700">
              <a:solidFill>
                <a:srgbClr val="05C1F2"/>
              </a:solidFill>
              <a:prstDash val="dash"/>
            </a:ln>
          </p:spPr>
          <p:txBody>
            <a:bodyPr wrap="square" lIns="0" tIns="0" rIns="0" bIns="0" rtlCol="0">
              <a:noAutofit/>
            </a:bodyPr>
            <a:lstStyle/>
            <a:p>
              <a:endParaRPr/>
            </a:p>
          </p:txBody>
        </p:sp>
        <p:sp>
          <p:nvSpPr>
            <p:cNvPr id="27" name="object 27"/>
            <p:cNvSpPr/>
            <p:nvPr/>
          </p:nvSpPr>
          <p:spPr>
            <a:xfrm>
              <a:off x="5140872" y="2088748"/>
              <a:ext cx="774" cy="36766"/>
            </a:xfrm>
            <a:custGeom>
              <a:avLst/>
              <a:gdLst/>
              <a:ahLst/>
              <a:cxnLst/>
              <a:rect l="l" t="t" r="r" b="b"/>
              <a:pathLst>
                <a:path w="774" h="36766">
                  <a:moveTo>
                    <a:pt x="0" y="36766"/>
                  </a:moveTo>
                  <a:lnTo>
                    <a:pt x="508" y="30937"/>
                  </a:lnTo>
                  <a:lnTo>
                    <a:pt x="774" y="24841"/>
                  </a:lnTo>
                  <a:lnTo>
                    <a:pt x="774" y="18503"/>
                  </a:lnTo>
                  <a:lnTo>
                    <a:pt x="774" y="0"/>
                  </a:lnTo>
                </a:path>
              </a:pathLst>
            </a:custGeom>
            <a:ln w="12700">
              <a:solidFill>
                <a:srgbClr val="05C1F2"/>
              </a:solidFill>
            </a:ln>
          </p:spPr>
          <p:txBody>
            <a:bodyPr wrap="square" lIns="0" tIns="0" rIns="0" bIns="0" rtlCol="0">
              <a:noAutofit/>
            </a:bodyPr>
            <a:lstStyle/>
            <a:p>
              <a:endParaRPr/>
            </a:p>
          </p:txBody>
        </p:sp>
        <p:sp>
          <p:nvSpPr>
            <p:cNvPr id="28" name="object 28"/>
            <p:cNvSpPr/>
            <p:nvPr/>
          </p:nvSpPr>
          <p:spPr>
            <a:xfrm>
              <a:off x="5019365" y="1160527"/>
              <a:ext cx="116103" cy="108610"/>
            </a:xfrm>
            <a:custGeom>
              <a:avLst/>
              <a:gdLst/>
              <a:ahLst/>
              <a:cxnLst/>
              <a:rect l="l" t="t" r="r" b="b"/>
              <a:pathLst>
                <a:path w="116103" h="108610">
                  <a:moveTo>
                    <a:pt x="116103" y="108610"/>
                  </a:moveTo>
                  <a:lnTo>
                    <a:pt x="113218" y="98680"/>
                  </a:lnTo>
                  <a:lnTo>
                    <a:pt x="109552" y="88311"/>
                  </a:lnTo>
                  <a:lnTo>
                    <a:pt x="105011" y="77691"/>
                  </a:lnTo>
                  <a:lnTo>
                    <a:pt x="99502" y="67006"/>
                  </a:lnTo>
                  <a:lnTo>
                    <a:pt x="92932" y="56444"/>
                  </a:lnTo>
                  <a:lnTo>
                    <a:pt x="85205" y="46192"/>
                  </a:lnTo>
                  <a:lnTo>
                    <a:pt x="76229" y="36438"/>
                  </a:lnTo>
                  <a:lnTo>
                    <a:pt x="65910" y="27368"/>
                  </a:lnTo>
                  <a:lnTo>
                    <a:pt x="54155" y="19171"/>
                  </a:lnTo>
                  <a:lnTo>
                    <a:pt x="40868" y="12033"/>
                  </a:lnTo>
                  <a:lnTo>
                    <a:pt x="25958" y="6142"/>
                  </a:lnTo>
                  <a:lnTo>
                    <a:pt x="9329" y="1684"/>
                  </a:lnTo>
                  <a:lnTo>
                    <a:pt x="0" y="0"/>
                  </a:lnTo>
                </a:path>
              </a:pathLst>
            </a:custGeom>
            <a:ln w="12700">
              <a:solidFill>
                <a:srgbClr val="05C1F2"/>
              </a:solidFill>
              <a:prstDash val="dash"/>
            </a:ln>
          </p:spPr>
          <p:txBody>
            <a:bodyPr wrap="square" lIns="0" tIns="0" rIns="0" bIns="0" rtlCol="0">
              <a:noAutofit/>
            </a:bodyPr>
            <a:lstStyle/>
            <a:p>
              <a:endParaRPr/>
            </a:p>
          </p:txBody>
        </p:sp>
        <p:sp>
          <p:nvSpPr>
            <p:cNvPr id="29" name="object 29"/>
            <p:cNvSpPr/>
            <p:nvPr/>
          </p:nvSpPr>
          <p:spPr>
            <a:xfrm>
              <a:off x="5140123" y="1292534"/>
              <a:ext cx="1524" cy="36703"/>
            </a:xfrm>
            <a:custGeom>
              <a:avLst/>
              <a:gdLst/>
              <a:ahLst/>
              <a:cxnLst/>
              <a:rect l="l" t="t" r="r" b="b"/>
              <a:pathLst>
                <a:path w="1524" h="36703">
                  <a:moveTo>
                    <a:pt x="1524" y="36702"/>
                  </a:moveTo>
                  <a:lnTo>
                    <a:pt x="1524" y="18211"/>
                  </a:lnTo>
                  <a:lnTo>
                    <a:pt x="1524" y="11125"/>
                  </a:lnTo>
                  <a:lnTo>
                    <a:pt x="0" y="0"/>
                  </a:lnTo>
                </a:path>
              </a:pathLst>
            </a:custGeom>
            <a:ln w="12699">
              <a:solidFill>
                <a:srgbClr val="05C1F2"/>
              </a:solidFill>
            </a:ln>
          </p:spPr>
          <p:txBody>
            <a:bodyPr wrap="square" lIns="0" tIns="0" rIns="0" bIns="0" rtlCol="0">
              <a:noAutofit/>
            </a:bodyPr>
            <a:lstStyle/>
            <a:p>
              <a:endParaRPr/>
            </a:p>
          </p:txBody>
        </p:sp>
        <p:sp>
          <p:nvSpPr>
            <p:cNvPr id="30" name="object 30"/>
            <p:cNvSpPr/>
            <p:nvPr/>
          </p:nvSpPr>
          <p:spPr>
            <a:xfrm>
              <a:off x="658362" y="1158346"/>
              <a:ext cx="4286643" cy="0"/>
            </a:xfrm>
            <a:custGeom>
              <a:avLst/>
              <a:gdLst/>
              <a:ahLst/>
              <a:cxnLst/>
              <a:rect l="l" t="t" r="r" b="b"/>
              <a:pathLst>
                <a:path w="4286643">
                  <a:moveTo>
                    <a:pt x="4286643" y="0"/>
                  </a:moveTo>
                  <a:lnTo>
                    <a:pt x="0" y="0"/>
                  </a:lnTo>
                </a:path>
              </a:pathLst>
            </a:custGeom>
            <a:ln w="12700">
              <a:solidFill>
                <a:srgbClr val="05C1F2"/>
              </a:solidFill>
              <a:prstDash val="dash"/>
            </a:ln>
          </p:spPr>
          <p:txBody>
            <a:bodyPr wrap="square" lIns="0" tIns="0" rIns="0" bIns="0" rtlCol="0">
              <a:noAutofit/>
            </a:bodyPr>
            <a:lstStyle/>
            <a:p>
              <a:endParaRPr/>
            </a:p>
          </p:txBody>
        </p:sp>
        <p:sp>
          <p:nvSpPr>
            <p:cNvPr id="31" name="object 31"/>
            <p:cNvSpPr/>
            <p:nvPr/>
          </p:nvSpPr>
          <p:spPr>
            <a:xfrm>
              <a:off x="4970273" y="1158346"/>
              <a:ext cx="37236" cy="774"/>
            </a:xfrm>
            <a:custGeom>
              <a:avLst/>
              <a:gdLst/>
              <a:ahLst/>
              <a:cxnLst/>
              <a:rect l="l" t="t" r="r" b="b"/>
              <a:pathLst>
                <a:path w="37236" h="774">
                  <a:moveTo>
                    <a:pt x="37236" y="774"/>
                  </a:moveTo>
                  <a:lnTo>
                    <a:pt x="31407" y="266"/>
                  </a:lnTo>
                  <a:lnTo>
                    <a:pt x="25323" y="0"/>
                  </a:lnTo>
                  <a:lnTo>
                    <a:pt x="18973" y="0"/>
                  </a:lnTo>
                  <a:lnTo>
                    <a:pt x="0" y="0"/>
                  </a:lnTo>
                </a:path>
              </a:pathLst>
            </a:custGeom>
            <a:ln w="12700">
              <a:solidFill>
                <a:srgbClr val="05C1F2"/>
              </a:solidFill>
            </a:ln>
          </p:spPr>
          <p:txBody>
            <a:bodyPr wrap="square" lIns="0" tIns="0" rIns="0" bIns="0" rtlCol="0">
              <a:noAutofit/>
            </a:bodyPr>
            <a:lstStyle/>
            <a:p>
              <a:endParaRPr/>
            </a:p>
          </p:txBody>
        </p:sp>
        <p:sp>
          <p:nvSpPr>
            <p:cNvPr id="32" name="object 32"/>
            <p:cNvSpPr/>
            <p:nvPr/>
          </p:nvSpPr>
          <p:spPr>
            <a:xfrm>
              <a:off x="608534" y="1158346"/>
              <a:ext cx="37198" cy="1523"/>
            </a:xfrm>
            <a:custGeom>
              <a:avLst/>
              <a:gdLst/>
              <a:ahLst/>
              <a:cxnLst/>
              <a:rect l="l" t="t" r="r" b="b"/>
              <a:pathLst>
                <a:path w="37198" h="1524">
                  <a:moveTo>
                    <a:pt x="37198" y="0"/>
                  </a:moveTo>
                  <a:lnTo>
                    <a:pt x="18211" y="0"/>
                  </a:lnTo>
                  <a:lnTo>
                    <a:pt x="11125" y="0"/>
                  </a:lnTo>
                  <a:lnTo>
                    <a:pt x="0" y="1524"/>
                  </a:lnTo>
                </a:path>
              </a:pathLst>
            </a:custGeom>
            <a:ln w="12700">
              <a:solidFill>
                <a:srgbClr val="05C1F2"/>
              </a:solidFill>
            </a:ln>
          </p:spPr>
          <p:txBody>
            <a:bodyPr wrap="square" lIns="0" tIns="0" rIns="0" bIns="0" rtlCol="0">
              <a:noAutofit/>
            </a:bodyPr>
            <a:lstStyle/>
            <a:p>
              <a:endParaRPr/>
            </a:p>
          </p:txBody>
        </p:sp>
        <p:sp>
          <p:nvSpPr>
            <p:cNvPr id="14" name="object 14"/>
            <p:cNvSpPr txBox="1"/>
            <p:nvPr/>
          </p:nvSpPr>
          <p:spPr>
            <a:xfrm>
              <a:off x="545299" y="1291327"/>
              <a:ext cx="4517453" cy="304800"/>
            </a:xfrm>
            <a:prstGeom prst="rect">
              <a:avLst/>
            </a:prstGeom>
          </p:spPr>
          <p:txBody>
            <a:bodyPr wrap="square" lIns="0" tIns="7302" rIns="0" bIns="0" rtlCol="0">
              <a:noAutofit/>
            </a:bodyPr>
            <a:lstStyle/>
            <a:p>
              <a:pPr marL="12700" algn="just"/>
              <a:r>
                <a:rPr lang="es-ES" sz="1000" dirty="0">
                  <a:solidFill>
                    <a:srgbClr val="363435"/>
                  </a:solidFill>
                  <a:latin typeface="Malgun Gothic"/>
                  <a:cs typeface="Malgun Gothic"/>
                </a:rPr>
                <a:t>Alaba, oh alma mía, a Jehová. Alabaré a Jehová en mi vida; Cantaré salmos a mi Dios mientras viva.</a:t>
              </a:r>
              <a:r>
                <a:rPr sz="1000" dirty="0">
                  <a:solidFill>
                    <a:srgbClr val="363435"/>
                  </a:solidFill>
                  <a:latin typeface="Malgun Gothic"/>
                  <a:cs typeface="Malgun Gothic"/>
                </a:rPr>
                <a:t> (</a:t>
              </a:r>
              <a:r>
                <a:rPr lang="es-ES" sz="1000" dirty="0">
                  <a:solidFill>
                    <a:srgbClr val="363435"/>
                  </a:solidFill>
                  <a:latin typeface="Malgun Gothic"/>
                  <a:cs typeface="Malgun Gothic"/>
                </a:rPr>
                <a:t>Sal</a:t>
              </a:r>
              <a:r>
                <a:rPr sz="1000" dirty="0">
                  <a:solidFill>
                    <a:srgbClr val="363435"/>
                  </a:solidFill>
                  <a:latin typeface="Malgun Gothic"/>
                  <a:cs typeface="Malgun Gothic"/>
                </a:rPr>
                <a:t> 146:1~2)</a:t>
              </a:r>
              <a:endParaRPr sz="1000" dirty="0">
                <a:latin typeface="Malgun Gothic"/>
                <a:cs typeface="Malgun Gothic"/>
              </a:endParaRPr>
            </a:p>
          </p:txBody>
        </p:sp>
        <p:sp>
          <p:nvSpPr>
            <p:cNvPr id="13" name="object 13"/>
            <p:cNvSpPr txBox="1"/>
            <p:nvPr/>
          </p:nvSpPr>
          <p:spPr>
            <a:xfrm>
              <a:off x="545299" y="1748527"/>
              <a:ext cx="4517453" cy="304800"/>
            </a:xfrm>
            <a:prstGeom prst="rect">
              <a:avLst/>
            </a:prstGeom>
          </p:spPr>
          <p:txBody>
            <a:bodyPr wrap="square" lIns="0" tIns="7302" rIns="0" bIns="0" rtlCol="0">
              <a:noAutofit/>
            </a:bodyPr>
            <a:lstStyle/>
            <a:p>
              <a:pPr marL="12700" algn="just"/>
              <a:r>
                <a:rPr sz="1000" dirty="0">
                  <a:solidFill>
                    <a:srgbClr val="363435"/>
                  </a:solidFill>
                  <a:latin typeface="Malgun Gothic"/>
                  <a:cs typeface="Malgun Gothic"/>
                </a:rPr>
                <a:t>Praise the LORD! Praise the LORD, O my soul! While I live I will praise the</a:t>
              </a:r>
              <a:r>
                <a:rPr lang="es-ES" sz="1000" dirty="0">
                  <a:solidFill>
                    <a:srgbClr val="363435"/>
                  </a:solidFill>
                  <a:latin typeface="Malgun Gothic"/>
                  <a:cs typeface="Malgun Gothic"/>
                </a:rPr>
                <a:t> </a:t>
              </a:r>
              <a:r>
                <a:rPr sz="1000" dirty="0">
                  <a:solidFill>
                    <a:srgbClr val="363435"/>
                  </a:solidFill>
                  <a:latin typeface="Malgun Gothic"/>
                  <a:cs typeface="Malgun Gothic"/>
                </a:rPr>
                <a:t>LORD; I will sing praises to my God while I have my being. (Ps 146:1~2)</a:t>
              </a:r>
              <a:endParaRPr sz="1000" dirty="0">
                <a:latin typeface="Malgun Gothic"/>
                <a:cs typeface="Malgun Gothic"/>
              </a:endParaRPr>
            </a:p>
          </p:txBody>
        </p:sp>
        <p:sp>
          <p:nvSpPr>
            <p:cNvPr id="12" name="object 12"/>
            <p:cNvSpPr txBox="1"/>
            <p:nvPr/>
          </p:nvSpPr>
          <p:spPr>
            <a:xfrm>
              <a:off x="642179" y="2514979"/>
              <a:ext cx="106302"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1</a:t>
              </a:r>
              <a:endParaRPr sz="1200">
                <a:latin typeface="Impact"/>
                <a:cs typeface="Impact"/>
              </a:endParaRPr>
            </a:p>
          </p:txBody>
        </p:sp>
        <p:sp>
          <p:nvSpPr>
            <p:cNvPr id="10" name="object 10"/>
            <p:cNvSpPr txBox="1"/>
            <p:nvPr/>
          </p:nvSpPr>
          <p:spPr>
            <a:xfrm>
              <a:off x="642179" y="2978879"/>
              <a:ext cx="124757"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2</a:t>
              </a:r>
              <a:endParaRPr sz="1200">
                <a:latin typeface="Impact"/>
                <a:cs typeface="Impact"/>
              </a:endParaRPr>
            </a:p>
          </p:txBody>
        </p:sp>
        <p:sp>
          <p:nvSpPr>
            <p:cNvPr id="9" name="object 9"/>
            <p:cNvSpPr txBox="1"/>
            <p:nvPr/>
          </p:nvSpPr>
          <p:spPr>
            <a:xfrm>
              <a:off x="916100" y="2978764"/>
              <a:ext cx="2700591" cy="139700"/>
            </a:xfrm>
            <a:prstGeom prst="rect">
              <a:avLst/>
            </a:prstGeom>
          </p:spPr>
          <p:txBody>
            <a:bodyPr wrap="square" lIns="0" tIns="6635" rIns="0" bIns="0" rtlCol="0">
              <a:noAutofit/>
            </a:bodyPr>
            <a:lstStyle/>
            <a:p>
              <a:pPr marL="12700" algn="just"/>
              <a:r>
                <a:rPr lang="es-ES" sz="900" dirty="0">
                  <a:latin typeface="Malgun Gothic"/>
                  <a:cs typeface="Malgun Gothic"/>
                </a:rPr>
                <a:t>¿Cómo puedes alabar a Dios en tu vida?</a:t>
              </a:r>
              <a:endParaRPr sz="900" dirty="0">
                <a:latin typeface="Malgun Gothic"/>
                <a:cs typeface="Malgun Gothic"/>
              </a:endParaRPr>
            </a:p>
          </p:txBody>
        </p:sp>
        <p:sp>
          <p:nvSpPr>
            <p:cNvPr id="6" name="object 6"/>
            <p:cNvSpPr txBox="1"/>
            <p:nvPr/>
          </p:nvSpPr>
          <p:spPr>
            <a:xfrm>
              <a:off x="645779" y="4658078"/>
              <a:ext cx="106302"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1</a:t>
              </a:r>
              <a:endParaRPr sz="1200">
                <a:latin typeface="Impact"/>
                <a:cs typeface="Impact"/>
              </a:endParaRPr>
            </a:p>
          </p:txBody>
        </p:sp>
        <p:sp>
          <p:nvSpPr>
            <p:cNvPr id="5" name="object 5"/>
            <p:cNvSpPr txBox="1"/>
            <p:nvPr/>
          </p:nvSpPr>
          <p:spPr>
            <a:xfrm>
              <a:off x="919698" y="4657864"/>
              <a:ext cx="4143053" cy="572670"/>
            </a:xfrm>
            <a:prstGeom prst="rect">
              <a:avLst/>
            </a:prstGeom>
          </p:spPr>
          <p:txBody>
            <a:bodyPr wrap="square" lIns="0" tIns="6635" rIns="0" bIns="0" rtlCol="0">
              <a:noAutofit/>
            </a:bodyPr>
            <a:lstStyle/>
            <a:p>
              <a:pPr marL="12700" marR="0" algn="just"/>
              <a:r>
                <a:rPr lang="es-ES" sz="900" dirty="0">
                  <a:solidFill>
                    <a:srgbClr val="363435"/>
                  </a:solidFill>
                  <a:latin typeface="Malgun Gothic"/>
                  <a:cs typeface="Malgun Gothic"/>
                </a:rPr>
                <a:t>Tubal-caín, que aparece en Génesis 4: 22~24, era un descendiente de Caín que tenía el asombroso conocimiento y las habilidades para producir bronce y hierro. Busca en la Palabra qué cosa había creado él con estos conocimientos y habilidades.</a:t>
              </a:r>
              <a:endParaRPr sz="900" dirty="0">
                <a:latin typeface="Malgun Gothic"/>
                <a:cs typeface="Malgun Gothic"/>
              </a:endParaRPr>
            </a:p>
          </p:txBody>
        </p:sp>
        <p:sp>
          <p:nvSpPr>
            <p:cNvPr id="4" name="object 4"/>
            <p:cNvSpPr txBox="1"/>
            <p:nvPr/>
          </p:nvSpPr>
          <p:spPr>
            <a:xfrm>
              <a:off x="309799" y="7711097"/>
              <a:ext cx="171449" cy="152400"/>
            </a:xfrm>
            <a:prstGeom prst="rect">
              <a:avLst/>
            </a:prstGeom>
          </p:spPr>
          <p:txBody>
            <a:bodyPr wrap="square" lIns="0" tIns="6762" rIns="0" bIns="0" rtlCol="0">
              <a:noAutofit/>
            </a:bodyPr>
            <a:lstStyle/>
            <a:p>
              <a:pPr marL="12700">
                <a:lnSpc>
                  <a:spcPts val="1065"/>
                </a:lnSpc>
              </a:pPr>
              <a:r>
                <a:rPr sz="1000" dirty="0">
                  <a:solidFill>
                    <a:srgbClr val="363435"/>
                  </a:solidFill>
                  <a:latin typeface="Times New Roman"/>
                  <a:cs typeface="Times New Roman"/>
                </a:rPr>
                <a:t>46</a:t>
              </a:r>
              <a:endParaRPr sz="1000">
                <a:latin typeface="Times New Roman"/>
                <a:cs typeface="Times New Roman"/>
              </a:endParaRPr>
            </a:p>
          </p:txBody>
        </p:sp>
        <p:sp>
          <p:nvSpPr>
            <p:cNvPr id="3" name="object 3"/>
            <p:cNvSpPr txBox="1"/>
            <p:nvPr/>
          </p:nvSpPr>
          <p:spPr>
            <a:xfrm>
              <a:off x="658362" y="1018646"/>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670993" y="2119946"/>
              <a:ext cx="4286643" cy="152400"/>
            </a:xfrm>
            <a:prstGeom prst="rect">
              <a:avLst/>
            </a:prstGeom>
          </p:spPr>
          <p:txBody>
            <a:bodyPr wrap="square" lIns="0" tIns="0" rIns="0" bIns="0" rtlCol="0">
              <a:noAutofit/>
            </a:bodyPr>
            <a:lstStyle/>
            <a:p>
              <a:pPr marL="25400">
                <a:lnSpc>
                  <a:spcPts val="1000"/>
                </a:lnSpc>
              </a:pPr>
              <a:endParaRPr sz="1000"/>
            </a:p>
          </p:txBody>
        </p:sp>
        <p:sp>
          <p:nvSpPr>
            <p:cNvPr id="51" name="object 11">
              <a:extLst>
                <a:ext uri="{FF2B5EF4-FFF2-40B4-BE49-F238E27FC236}">
                  <a16:creationId xmlns:a16="http://schemas.microsoft.com/office/drawing/2014/main" id="{35D84D81-1629-4CC0-9863-66083CB83801}"/>
                </a:ext>
              </a:extLst>
            </p:cNvPr>
            <p:cNvSpPr txBox="1"/>
            <p:nvPr/>
          </p:nvSpPr>
          <p:spPr>
            <a:xfrm>
              <a:off x="622169" y="60325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52" name="object 11">
              <a:extLst>
                <a:ext uri="{FF2B5EF4-FFF2-40B4-BE49-F238E27FC236}">
                  <a16:creationId xmlns:a16="http://schemas.microsoft.com/office/drawing/2014/main" id="{A04D2603-8A8B-4B41-9896-8E2D21DD14AA}"/>
                </a:ext>
              </a:extLst>
            </p:cNvPr>
            <p:cNvSpPr txBox="1"/>
            <p:nvPr/>
          </p:nvSpPr>
          <p:spPr>
            <a:xfrm>
              <a:off x="622300" y="395605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sp>
          <p:nvSpPr>
            <p:cNvPr id="53" name="object 11">
              <a:extLst>
                <a:ext uri="{FF2B5EF4-FFF2-40B4-BE49-F238E27FC236}">
                  <a16:creationId xmlns:a16="http://schemas.microsoft.com/office/drawing/2014/main" id="{5F75F90C-8E75-460C-8C83-8C81D263284B}"/>
                </a:ext>
              </a:extLst>
            </p:cNvPr>
            <p:cNvSpPr txBox="1"/>
            <p:nvPr/>
          </p:nvSpPr>
          <p:spPr>
            <a:xfrm>
              <a:off x="916100" y="2520950"/>
              <a:ext cx="2912160" cy="139700"/>
            </a:xfrm>
            <a:prstGeom prst="rect">
              <a:avLst/>
            </a:prstGeom>
          </p:spPr>
          <p:txBody>
            <a:bodyPr wrap="square" lIns="0" tIns="6635" rIns="0" bIns="0" rtlCol="0">
              <a:noAutofit/>
            </a:bodyPr>
            <a:lstStyle/>
            <a:p>
              <a:pPr marL="12700" algn="just"/>
              <a:r>
                <a:rPr lang="es-ES" sz="900" dirty="0">
                  <a:latin typeface="Malgun Gothic"/>
                  <a:cs typeface="Malgun Gothic"/>
                </a:rPr>
                <a:t>Subraya las palabras o frases clave en la Palabra.</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그룹 14">
            <a:extLst>
              <a:ext uri="{FF2B5EF4-FFF2-40B4-BE49-F238E27FC236}">
                <a16:creationId xmlns:a16="http://schemas.microsoft.com/office/drawing/2014/main" id="{A38A3358-F0E6-442D-891D-7030DAB7B578}"/>
              </a:ext>
            </a:extLst>
          </p:cNvPr>
          <p:cNvGrpSpPr/>
          <p:nvPr/>
        </p:nvGrpSpPr>
        <p:grpSpPr>
          <a:xfrm>
            <a:off x="653294" y="1099399"/>
            <a:ext cx="4706106" cy="6764098"/>
            <a:chOff x="653294" y="1099399"/>
            <a:chExt cx="4706106" cy="6764098"/>
          </a:xfrm>
        </p:grpSpPr>
        <p:sp>
          <p:nvSpPr>
            <p:cNvPr id="13" name="object 13"/>
            <p:cNvSpPr/>
            <p:nvPr/>
          </p:nvSpPr>
          <p:spPr>
            <a:xfrm>
              <a:off x="653294" y="1099399"/>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14" name="object 14"/>
            <p:cNvSpPr/>
            <p:nvPr/>
          </p:nvSpPr>
          <p:spPr>
            <a:xfrm>
              <a:off x="690835" y="11369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11" name="object 11"/>
            <p:cNvSpPr/>
            <p:nvPr/>
          </p:nvSpPr>
          <p:spPr>
            <a:xfrm>
              <a:off x="653294" y="28420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12" name="object 12"/>
            <p:cNvSpPr/>
            <p:nvPr/>
          </p:nvSpPr>
          <p:spPr>
            <a:xfrm>
              <a:off x="690835" y="2879641"/>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9" name="object 9"/>
            <p:cNvSpPr/>
            <p:nvPr/>
          </p:nvSpPr>
          <p:spPr>
            <a:xfrm>
              <a:off x="653294" y="4595399"/>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10" name="object 10"/>
            <p:cNvSpPr/>
            <p:nvPr/>
          </p:nvSpPr>
          <p:spPr>
            <a:xfrm>
              <a:off x="690835" y="46329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8" name="object 8"/>
            <p:cNvSpPr txBox="1"/>
            <p:nvPr/>
          </p:nvSpPr>
          <p:spPr>
            <a:xfrm>
              <a:off x="741080" y="1157880"/>
              <a:ext cx="124757"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2</a:t>
              </a:r>
              <a:endParaRPr sz="1200">
                <a:latin typeface="Impact"/>
                <a:cs typeface="Impact"/>
              </a:endParaRPr>
            </a:p>
          </p:txBody>
        </p:sp>
        <p:sp>
          <p:nvSpPr>
            <p:cNvPr id="7" name="object 7"/>
            <p:cNvSpPr txBox="1"/>
            <p:nvPr/>
          </p:nvSpPr>
          <p:spPr>
            <a:xfrm>
              <a:off x="1014999" y="1157664"/>
              <a:ext cx="3903141" cy="139700"/>
            </a:xfrm>
            <a:prstGeom prst="rect">
              <a:avLst/>
            </a:prstGeom>
          </p:spPr>
          <p:txBody>
            <a:bodyPr wrap="square" lIns="0" tIns="6635" rIns="0" bIns="0" rtlCol="0">
              <a:noAutofit/>
            </a:bodyPr>
            <a:lstStyle/>
            <a:p>
              <a:pPr marL="12700" algn="just"/>
              <a:r>
                <a:rPr lang="es-ES" sz="900" dirty="0">
                  <a:solidFill>
                    <a:srgbClr val="363435"/>
                  </a:solidFill>
                  <a:latin typeface="Malgun Gothic"/>
                  <a:cs typeface="Malgun Gothic"/>
                </a:rPr>
                <a:t>¿Qué clase de vida es esta a los ojos de Dios (Ef 2:2)?</a:t>
              </a:r>
            </a:p>
          </p:txBody>
        </p:sp>
        <p:sp>
          <p:nvSpPr>
            <p:cNvPr id="6" name="object 6"/>
            <p:cNvSpPr txBox="1"/>
            <p:nvPr/>
          </p:nvSpPr>
          <p:spPr>
            <a:xfrm>
              <a:off x="741080" y="2900579"/>
              <a:ext cx="129073"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3</a:t>
              </a:r>
              <a:endParaRPr sz="1200">
                <a:latin typeface="Impact"/>
                <a:cs typeface="Impact"/>
              </a:endParaRPr>
            </a:p>
          </p:txBody>
        </p:sp>
        <p:sp>
          <p:nvSpPr>
            <p:cNvPr id="5" name="object 5"/>
            <p:cNvSpPr txBox="1"/>
            <p:nvPr/>
          </p:nvSpPr>
          <p:spPr>
            <a:xfrm>
              <a:off x="1014999" y="2900365"/>
              <a:ext cx="4018584" cy="275297"/>
            </a:xfrm>
            <a:prstGeom prst="rect">
              <a:avLst/>
            </a:prstGeom>
          </p:spPr>
          <p:txBody>
            <a:bodyPr wrap="square" lIns="0" tIns="6635" rIns="0" bIns="0" rtlCol="0">
              <a:noAutofit/>
            </a:bodyPr>
            <a:lstStyle/>
            <a:p>
              <a:pPr marL="12700" algn="just"/>
              <a:r>
                <a:rPr lang="es-ES" sz="900" dirty="0">
                  <a:solidFill>
                    <a:srgbClr val="363435"/>
                  </a:solidFill>
                  <a:latin typeface="Malgun Gothic"/>
                  <a:cs typeface="Malgun Gothic"/>
                </a:rPr>
                <a:t>Escribe todas tus aficiones actuales y escribe si con estas glorificas a Dios o no (1Co 10:31).</a:t>
              </a:r>
              <a:endParaRPr sz="900" dirty="0">
                <a:latin typeface="Malgun Gothic"/>
                <a:cs typeface="Malgun Gothic"/>
              </a:endParaRPr>
            </a:p>
          </p:txBody>
        </p:sp>
        <p:sp>
          <p:nvSpPr>
            <p:cNvPr id="4" name="object 4"/>
            <p:cNvSpPr txBox="1"/>
            <p:nvPr/>
          </p:nvSpPr>
          <p:spPr>
            <a:xfrm>
              <a:off x="741080" y="4653878"/>
              <a:ext cx="124385"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4</a:t>
              </a:r>
              <a:endParaRPr sz="1200">
                <a:latin typeface="Impact"/>
                <a:cs typeface="Impact"/>
              </a:endParaRPr>
            </a:p>
          </p:txBody>
        </p:sp>
        <p:sp>
          <p:nvSpPr>
            <p:cNvPr id="3" name="object 3"/>
            <p:cNvSpPr txBox="1"/>
            <p:nvPr/>
          </p:nvSpPr>
          <p:spPr>
            <a:xfrm>
              <a:off x="1014999" y="4653664"/>
              <a:ext cx="4018584" cy="276860"/>
            </a:xfrm>
            <a:prstGeom prst="rect">
              <a:avLst/>
            </a:prstGeom>
          </p:spPr>
          <p:txBody>
            <a:bodyPr wrap="square" lIns="0" tIns="6635" rIns="0" bIns="0" rtlCol="0">
              <a:noAutofit/>
            </a:bodyPr>
            <a:lstStyle/>
            <a:p>
              <a:pPr marL="12700" algn="just"/>
              <a:r>
                <a:rPr lang="es-ES" sz="900" dirty="0">
                  <a:solidFill>
                    <a:srgbClr val="363435"/>
                  </a:solidFill>
                  <a:latin typeface="Malgun Gothic"/>
                  <a:cs typeface="Malgun Gothic"/>
                </a:rPr>
                <a:t>Escribe en qué tipo de actividades culturales en la iglesia participas y qué esperas tener en el futuro (Hch 2:41~47).</a:t>
              </a:r>
              <a:endParaRPr sz="900" dirty="0">
                <a:latin typeface="Malgun Gothic"/>
                <a:cs typeface="Malgun Gothic"/>
              </a:endParaRPr>
            </a:p>
          </p:txBody>
        </p:sp>
        <p:sp>
          <p:nvSpPr>
            <p:cNvPr id="2" name="object 2"/>
            <p:cNvSpPr txBox="1"/>
            <p:nvPr/>
          </p:nvSpPr>
          <p:spPr>
            <a:xfrm>
              <a:off x="5187950" y="7711097"/>
              <a:ext cx="171450" cy="152400"/>
            </a:xfrm>
            <a:prstGeom prst="rect">
              <a:avLst/>
            </a:prstGeom>
          </p:spPr>
          <p:txBody>
            <a:bodyPr wrap="square" lIns="0" tIns="6762" rIns="0" bIns="0" rtlCol="0">
              <a:noAutofit/>
            </a:bodyPr>
            <a:lstStyle/>
            <a:p>
              <a:pPr marL="12700">
                <a:lnSpc>
                  <a:spcPts val="1065"/>
                </a:lnSpc>
              </a:pPr>
              <a:r>
                <a:rPr sz="1000" dirty="0">
                  <a:solidFill>
                    <a:srgbClr val="363435"/>
                  </a:solidFill>
                  <a:latin typeface="Times New Roman"/>
                  <a:cs typeface="Times New Roman"/>
                </a:rPr>
                <a:t>47</a:t>
              </a:r>
              <a:endParaRPr sz="1000">
                <a:latin typeface="Times New Roman"/>
                <a:cs typeface="Times New Roman"/>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12"/>
            <a:ext cx="5707629" cy="8207665"/>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84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84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84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84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84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84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84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84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84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84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849" dirty="0"/>
            </a:p>
          </p:txBody>
        </p:sp>
        <p:sp>
          <p:nvSpPr>
            <p:cNvPr id="34" name="object 34"/>
            <p:cNvSpPr txBox="1"/>
            <p:nvPr/>
          </p:nvSpPr>
          <p:spPr>
            <a:xfrm>
              <a:off x="923732" y="1333360"/>
              <a:ext cx="1373274" cy="400092"/>
            </a:xfrm>
            <a:prstGeom prst="rect">
              <a:avLst/>
            </a:prstGeom>
          </p:spPr>
          <p:txBody>
            <a:bodyPr wrap="square" lIns="0" tIns="8934" rIns="0" bIns="0" rtlCol="0">
              <a:noAutofit/>
            </a:bodyPr>
            <a:lstStyle/>
            <a:p>
              <a:pPr algn="ctr">
                <a:lnSpc>
                  <a:spcPts val="1407"/>
                </a:lnSpc>
              </a:pPr>
              <a:r>
                <a:rPr lang="es-ES" sz="1027" dirty="0">
                  <a:latin typeface="Times New Roman"/>
                  <a:cs typeface="Times New Roman"/>
                </a:rPr>
                <a:t>La palabra de hoy</a:t>
              </a:r>
              <a:endParaRPr sz="1027" dirty="0">
                <a:latin typeface="Times New Roman"/>
                <a:cs typeface="Times New Roman"/>
              </a:endParaRPr>
            </a:p>
            <a:p>
              <a:pPr marL="93085" marR="104696" algn="ctr">
                <a:spcBef>
                  <a:spcPts val="227"/>
                </a:spcBef>
              </a:pPr>
              <a:r>
                <a:rPr lang="es-ES" sz="822" dirty="0">
                  <a:solidFill>
                    <a:srgbClr val="808284"/>
                  </a:solidFill>
                  <a:latin typeface="Times New Roman"/>
                  <a:cs typeface="Times New Roman"/>
                </a:rPr>
                <a:t>(Escribir la Palabra)</a:t>
              </a:r>
              <a:endParaRPr sz="822"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934" rIns="0" bIns="0" rtlCol="0">
              <a:noAutofit/>
            </a:bodyPr>
            <a:lstStyle/>
            <a:p>
              <a:pPr marL="89056" marR="101122" algn="ctr">
                <a:lnSpc>
                  <a:spcPts val="1407"/>
                </a:lnSpc>
              </a:pPr>
              <a:r>
                <a:rPr lang="es-ES" sz="1027" dirty="0">
                  <a:latin typeface="Times New Roman"/>
                  <a:cs typeface="Times New Roman"/>
                </a:rPr>
                <a:t>La oración de hoy</a:t>
              </a:r>
              <a:endParaRPr sz="1027" dirty="0">
                <a:latin typeface="Times New Roman"/>
                <a:cs typeface="Times New Roman"/>
              </a:endParaRPr>
            </a:p>
            <a:p>
              <a:pPr algn="ctr">
                <a:spcBef>
                  <a:spcPts val="227"/>
                </a:spcBef>
              </a:pPr>
              <a:r>
                <a:rPr lang="es-ES" sz="822" dirty="0">
                  <a:solidFill>
                    <a:srgbClr val="808284"/>
                  </a:solidFill>
                  <a:latin typeface="Times New Roman"/>
                  <a:cs typeface="Times New Roman"/>
                </a:rPr>
                <a:t>(Gratitud / Arrepentimiento / Súplica)</a:t>
              </a:r>
              <a:endParaRPr sz="822"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D</a:t>
              </a:r>
              <a:endParaRPr sz="2054"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652" rIns="0" bIns="0" rtlCol="0">
              <a:noAutofit/>
            </a:bodyPr>
            <a:lstStyle/>
            <a:p>
              <a:pPr marL="12700">
                <a:lnSpc>
                  <a:spcPts val="1045"/>
                </a:lnSpc>
              </a:pPr>
              <a:r>
                <a:rPr lang="es-ES" sz="1000" spc="12" dirty="0">
                  <a:solidFill>
                    <a:srgbClr val="363435"/>
                  </a:solidFill>
                  <a:latin typeface="Malgun Gothic"/>
                  <a:cs typeface="Malgun Gothic"/>
                </a:rPr>
                <a:t>1Cr 13:8</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L</a:t>
              </a:r>
              <a:endParaRPr sz="2054" dirty="0">
                <a:latin typeface="Times New Roman"/>
                <a:cs typeface="Times New Roman"/>
              </a:endParaRPr>
            </a:p>
          </p:txBody>
        </p:sp>
        <p:sp>
          <p:nvSpPr>
            <p:cNvPr id="29" name="object 29"/>
            <p:cNvSpPr txBox="1"/>
            <p:nvPr/>
          </p:nvSpPr>
          <p:spPr>
            <a:xfrm>
              <a:off x="895019" y="4119691"/>
              <a:ext cx="541169" cy="116174"/>
            </a:xfrm>
            <a:prstGeom prst="rect">
              <a:avLst/>
            </a:prstGeom>
          </p:spPr>
          <p:txBody>
            <a:bodyPr wrap="square" lIns="0" tIns="6652" rIns="0" bIns="0" rtlCol="0">
              <a:noAutofit/>
            </a:bodyPr>
            <a:lstStyle/>
            <a:p>
              <a:pPr marL="12700">
                <a:lnSpc>
                  <a:spcPts val="1045"/>
                </a:lnSpc>
              </a:pPr>
              <a:r>
                <a:rPr lang="es-ES" sz="1000" spc="26" dirty="0">
                  <a:solidFill>
                    <a:srgbClr val="363435"/>
                  </a:solidFill>
                  <a:latin typeface="Malgun Gothic"/>
                  <a:cs typeface="Malgun Gothic"/>
                </a:rPr>
                <a:t>Ro 12:2</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M</a:t>
              </a:r>
              <a:endParaRPr sz="2054"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652" rIns="0" bIns="0" rtlCol="0">
              <a:noAutofit/>
            </a:bodyPr>
            <a:lstStyle/>
            <a:p>
              <a:pPr marL="12700">
                <a:lnSpc>
                  <a:spcPts val="1045"/>
                </a:lnSpc>
              </a:pPr>
              <a:r>
                <a:rPr lang="es-ES" sz="1000" spc="23" dirty="0">
                  <a:solidFill>
                    <a:srgbClr val="363435"/>
                  </a:solidFill>
                  <a:latin typeface="Malgun Gothic"/>
                  <a:cs typeface="Malgun Gothic"/>
                </a:rPr>
                <a:t>Ro 14:23</a:t>
              </a:r>
              <a:endParaRPr lang="es-ES" sz="1000" dirty="0">
                <a:latin typeface="Malgun Gothic"/>
                <a:cs typeface="Malgun Gothic"/>
              </a:endParaRPr>
            </a:p>
          </p:txBody>
        </p:sp>
        <p:sp>
          <p:nvSpPr>
            <p:cNvPr id="26" name="object 26"/>
            <p:cNvSpPr txBox="1"/>
            <p:nvPr/>
          </p:nvSpPr>
          <p:spPr>
            <a:xfrm>
              <a:off x="229328" y="7799122"/>
              <a:ext cx="176075" cy="156512"/>
            </a:xfrm>
            <a:prstGeom prst="rect">
              <a:avLst/>
            </a:prstGeom>
          </p:spPr>
          <p:txBody>
            <a:bodyPr wrap="square" lIns="0" tIns="7173" rIns="0" bIns="0" rtlCol="0">
              <a:noAutofit/>
            </a:bodyPr>
            <a:lstStyle/>
            <a:p>
              <a:pPr marL="13043">
                <a:lnSpc>
                  <a:spcPts val="1130"/>
                </a:lnSpc>
              </a:pPr>
              <a:r>
                <a:rPr lang="es-ES" sz="1027" dirty="0">
                  <a:latin typeface="Times New Roman"/>
                  <a:cs typeface="Times New Roman"/>
                </a:rPr>
                <a:t>48</a:t>
              </a:r>
              <a:endParaRPr sz="1027" dirty="0">
                <a:latin typeface="Times New Roman"/>
                <a:cs typeface="Times New Roman"/>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6086">
                <a:lnSpc>
                  <a:spcPts val="1027"/>
                </a:lnSpc>
              </a:pPr>
              <a:endParaRPr sz="1027"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6086">
                <a:lnSpc>
                  <a:spcPts val="1027"/>
                </a:lnSpc>
              </a:pPr>
              <a:endParaRPr sz="1027"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6086">
                <a:lnSpc>
                  <a:spcPts val="1027"/>
                </a:lnSpc>
              </a:pPr>
              <a:endParaRPr sz="1027"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6086">
                <a:lnSpc>
                  <a:spcPts val="1027"/>
                </a:lnSpc>
              </a:pPr>
              <a:endParaRPr sz="1027"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6086">
                <a:lnSpc>
                  <a:spcPts val="1027"/>
                </a:lnSpc>
              </a:pPr>
              <a:endParaRPr sz="1027"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6086">
                <a:lnSpc>
                  <a:spcPts val="1027"/>
                </a:lnSpc>
              </a:pPr>
              <a:endParaRPr sz="1027"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6086">
                <a:lnSpc>
                  <a:spcPts val="1027"/>
                </a:lnSpc>
              </a:pPr>
              <a:endParaRPr sz="1027"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6086">
                <a:lnSpc>
                  <a:spcPts val="1027"/>
                </a:lnSpc>
              </a:pPr>
              <a:endParaRPr sz="1027"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6086">
                <a:lnSpc>
                  <a:spcPts val="1027"/>
                </a:lnSpc>
              </a:pPr>
              <a:endParaRPr sz="1027"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6086">
                <a:lnSpc>
                  <a:spcPts val="1027"/>
                </a:lnSpc>
              </a:pPr>
              <a:endParaRPr sz="1027"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6086">
                <a:lnSpc>
                  <a:spcPts val="1027"/>
                </a:lnSpc>
              </a:pPr>
              <a:endParaRPr sz="1027"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6086">
                <a:lnSpc>
                  <a:spcPts val="1027"/>
                </a:lnSpc>
              </a:pPr>
              <a:endParaRPr sz="1027"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6086">
                <a:lnSpc>
                  <a:spcPts val="1027"/>
                </a:lnSpc>
              </a:pPr>
              <a:endParaRPr sz="1027"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6086">
                <a:lnSpc>
                  <a:spcPts val="1027"/>
                </a:lnSpc>
              </a:pPr>
              <a:endParaRPr sz="1027"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6086">
                <a:lnSpc>
                  <a:spcPts val="1027"/>
                </a:lnSpc>
              </a:pPr>
              <a:endParaRPr sz="1027"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6086">
                <a:lnSpc>
                  <a:spcPts val="1027"/>
                </a:lnSpc>
              </a:pPr>
              <a:endParaRPr sz="1027"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6086">
                <a:lnSpc>
                  <a:spcPts val="1027"/>
                </a:lnSpc>
              </a:pPr>
              <a:endParaRPr sz="1027"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6086">
                <a:lnSpc>
                  <a:spcPts val="1027"/>
                </a:lnSpc>
              </a:pPr>
              <a:endParaRPr sz="1027"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6086">
                <a:lnSpc>
                  <a:spcPts val="1027"/>
                </a:lnSpc>
              </a:pPr>
              <a:endParaRPr sz="1027"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6086">
                <a:lnSpc>
                  <a:spcPts val="1027"/>
                </a:lnSpc>
              </a:pPr>
              <a:endParaRPr sz="1027"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6086">
                <a:lnSpc>
                  <a:spcPts val="1027"/>
                </a:lnSpc>
              </a:pPr>
              <a:endParaRPr sz="1027"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6086">
                <a:lnSpc>
                  <a:spcPts val="1027"/>
                </a:lnSpc>
              </a:pPr>
              <a:endParaRPr sz="1027"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6086">
                <a:lnSpc>
                  <a:spcPts val="1027"/>
                </a:lnSpc>
              </a:pPr>
              <a:endParaRPr sz="1027"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6086">
                <a:lnSpc>
                  <a:spcPts val="1027"/>
                </a:lnSpc>
              </a:pPr>
              <a:endParaRPr sz="1027" dirty="0"/>
            </a:p>
          </p:txBody>
        </p:sp>
        <p:sp>
          <p:nvSpPr>
            <p:cNvPr id="97" name="object 11"/>
            <p:cNvSpPr txBox="1"/>
            <p:nvPr/>
          </p:nvSpPr>
          <p:spPr>
            <a:xfrm>
              <a:off x="562140" y="665178"/>
              <a:ext cx="2799384" cy="286939"/>
            </a:xfrm>
            <a:prstGeom prst="rect">
              <a:avLst/>
            </a:prstGeom>
          </p:spPr>
          <p:txBody>
            <a:bodyPr wrap="square" lIns="0" tIns="14118" rIns="0" bIns="0" rtlCol="0">
              <a:noAutofit/>
            </a:bodyPr>
            <a:lstStyle/>
            <a:p>
              <a:pPr marL="13043">
                <a:lnSpc>
                  <a:spcPts val="2223"/>
                </a:lnSpc>
              </a:pPr>
              <a:r>
                <a:rPr lang="es-ES" sz="1438" b="1" dirty="0">
                  <a:solidFill>
                    <a:srgbClr val="00ADEF"/>
                  </a:solidFill>
                  <a:latin typeface="Times New Roman"/>
                  <a:cs typeface="Times New Roman"/>
                </a:rPr>
                <a:t>Palabra</a:t>
              </a:r>
              <a:r>
                <a:rPr sz="1027" dirty="0">
                  <a:solidFill>
                    <a:srgbClr val="00ADEF"/>
                  </a:solidFill>
                  <a:latin typeface="Times New Roman"/>
                  <a:cs typeface="Times New Roman"/>
                </a:rPr>
                <a:t> </a:t>
              </a:r>
              <a:r>
                <a:rPr lang="es-ES" sz="1027" dirty="0">
                  <a:solidFill>
                    <a:srgbClr val="00ADEF"/>
                  </a:solidFill>
                  <a:latin typeface="Times New Roman"/>
                  <a:cs typeface="Times New Roman"/>
                </a:rPr>
                <a:t>    Aplicando a la vida</a:t>
              </a:r>
              <a:endParaRPr sz="1027" dirty="0">
                <a:latin typeface="Times New Roman"/>
                <a:cs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12"/>
            <a:ext cx="5703681" cy="8207665"/>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84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84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84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84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84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84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84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84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84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84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84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84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84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849" dirty="0"/>
            </a:p>
          </p:txBody>
        </p:sp>
        <p:sp>
          <p:nvSpPr>
            <p:cNvPr id="42" name="object 42"/>
            <p:cNvSpPr txBox="1"/>
            <p:nvPr/>
          </p:nvSpPr>
          <p:spPr>
            <a:xfrm>
              <a:off x="686352" y="545701"/>
              <a:ext cx="226421"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X</a:t>
              </a:r>
              <a:endParaRPr sz="2054" dirty="0">
                <a:latin typeface="Times New Roman"/>
                <a:cs typeface="Times New Roman"/>
              </a:endParaRPr>
            </a:p>
          </p:txBody>
        </p:sp>
        <p:sp>
          <p:nvSpPr>
            <p:cNvPr id="41" name="object 41"/>
            <p:cNvSpPr txBox="1"/>
            <p:nvPr/>
          </p:nvSpPr>
          <p:spPr>
            <a:xfrm>
              <a:off x="1060996" y="800990"/>
              <a:ext cx="609962" cy="152050"/>
            </a:xfrm>
            <a:prstGeom prst="rect">
              <a:avLst/>
            </a:prstGeom>
          </p:spPr>
          <p:txBody>
            <a:bodyPr wrap="square" lIns="0" tIns="6652" rIns="0" bIns="0" rtlCol="0">
              <a:noAutofit/>
            </a:bodyPr>
            <a:lstStyle/>
            <a:p>
              <a:pPr marL="12700">
                <a:lnSpc>
                  <a:spcPts val="1045"/>
                </a:lnSpc>
              </a:pPr>
              <a:r>
                <a:rPr lang="es-ES" sz="1000" spc="12" dirty="0">
                  <a:solidFill>
                    <a:srgbClr val="363435"/>
                  </a:solidFill>
                  <a:latin typeface="Malgun Gothic"/>
                  <a:cs typeface="Malgun Gothic"/>
                </a:rPr>
                <a:t>1Co 5:10</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956" rIns="0" bIns="0" rtlCol="0">
              <a:noAutofit/>
            </a:bodyPr>
            <a:lstStyle/>
            <a:p>
              <a:pPr marL="13043">
                <a:lnSpc>
                  <a:spcPts val="2198"/>
                </a:lnSpc>
              </a:pPr>
              <a:r>
                <a:rPr lang="es-ES" sz="2054" spc="-421" dirty="0">
                  <a:solidFill>
                    <a:srgbClr val="FFFFFF"/>
                  </a:solidFill>
                  <a:latin typeface="Times New Roman"/>
                  <a:cs typeface="Times New Roman"/>
                </a:rPr>
                <a:t>J</a:t>
              </a:r>
              <a:endParaRPr sz="2054"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652" rIns="0" bIns="0" rtlCol="0">
              <a:noAutofit/>
            </a:bodyPr>
            <a:lstStyle/>
            <a:p>
              <a:pPr marL="12700">
                <a:lnSpc>
                  <a:spcPts val="1045"/>
                </a:lnSpc>
              </a:pPr>
              <a:r>
                <a:rPr lang="es-ES" sz="1000" spc="11" dirty="0">
                  <a:solidFill>
                    <a:srgbClr val="363435"/>
                  </a:solidFill>
                  <a:latin typeface="Malgun Gothic"/>
                  <a:cs typeface="Malgun Gothic"/>
                </a:rPr>
                <a:t>1Co 10:31</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V</a:t>
              </a:r>
              <a:endParaRPr sz="2054" dirty="0">
                <a:latin typeface="Times New Roman"/>
                <a:cs typeface="Times New Roman"/>
              </a:endParaRPr>
            </a:p>
          </p:txBody>
        </p:sp>
        <p:sp>
          <p:nvSpPr>
            <p:cNvPr id="37" name="object 37"/>
            <p:cNvSpPr txBox="1"/>
            <p:nvPr/>
          </p:nvSpPr>
          <p:spPr>
            <a:xfrm>
              <a:off x="1060996" y="4442720"/>
              <a:ext cx="552670" cy="143470"/>
            </a:xfrm>
            <a:prstGeom prst="rect">
              <a:avLst/>
            </a:prstGeom>
          </p:spPr>
          <p:txBody>
            <a:bodyPr wrap="square" lIns="0" tIns="6652" rIns="0" bIns="0" rtlCol="0">
              <a:noAutofit/>
            </a:bodyPr>
            <a:lstStyle/>
            <a:p>
              <a:pPr marL="13043">
                <a:lnSpc>
                  <a:spcPts val="1047"/>
                </a:lnSpc>
              </a:pPr>
              <a:r>
                <a:rPr lang="es-ES" altLang="ko-KR" sz="1000" spc="15" dirty="0">
                  <a:solidFill>
                    <a:srgbClr val="363435"/>
                  </a:solidFill>
                  <a:latin typeface="Malgun Gothic"/>
                  <a:cs typeface="Malgun Gothic"/>
                </a:rPr>
                <a:t>Ef 2:2</a:t>
              </a:r>
              <a:endParaRPr lang="ko-KR" alt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S</a:t>
              </a:r>
              <a:endParaRPr sz="2054"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652" rIns="0" bIns="0" rtlCol="0">
              <a:noAutofit/>
            </a:bodyPr>
            <a:lstStyle/>
            <a:p>
              <a:pPr marL="12700">
                <a:lnSpc>
                  <a:spcPts val="1045"/>
                </a:lnSpc>
              </a:pPr>
              <a:r>
                <a:rPr lang="es-ES" sz="1000" spc="12" dirty="0">
                  <a:solidFill>
                    <a:srgbClr val="363435"/>
                  </a:solidFill>
                  <a:latin typeface="Malgun Gothic"/>
                  <a:cs typeface="Malgun Gothic"/>
                </a:rPr>
                <a:t>1Jn 2:15</a:t>
              </a:r>
              <a:endParaRPr lang="es-ES" sz="1000" dirty="0">
                <a:latin typeface="Malgun Gothic"/>
                <a:cs typeface="Malgun Gothic"/>
              </a:endParaRPr>
            </a:p>
          </p:txBody>
        </p:sp>
        <p:sp>
          <p:nvSpPr>
            <p:cNvPr id="34" name="object 34"/>
            <p:cNvSpPr txBox="1"/>
            <p:nvPr/>
          </p:nvSpPr>
          <p:spPr>
            <a:xfrm>
              <a:off x="5225041" y="7808258"/>
              <a:ext cx="176076" cy="156512"/>
            </a:xfrm>
            <a:prstGeom prst="rect">
              <a:avLst/>
            </a:prstGeom>
          </p:spPr>
          <p:txBody>
            <a:bodyPr wrap="square" lIns="0" tIns="6944" rIns="0" bIns="0" rtlCol="0">
              <a:noAutofit/>
            </a:bodyPr>
            <a:lstStyle/>
            <a:p>
              <a:pPr marL="13043">
                <a:lnSpc>
                  <a:spcPts val="1094"/>
                </a:lnSpc>
              </a:pPr>
              <a:r>
                <a:rPr lang="es-ES" sz="1027" dirty="0">
                  <a:latin typeface="Times New Roman"/>
                  <a:cs typeface="Times New Roman"/>
                </a:rPr>
                <a:t>49</a:t>
              </a:r>
              <a:endParaRPr sz="1027" dirty="0">
                <a:latin typeface="Times New Roman"/>
                <a:cs typeface="Times New Roman"/>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6086">
                <a:lnSpc>
                  <a:spcPts val="1027"/>
                </a:lnSpc>
              </a:pPr>
              <a:endParaRPr sz="1027"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6086">
                <a:lnSpc>
                  <a:spcPts val="1027"/>
                </a:lnSpc>
              </a:pPr>
              <a:endParaRPr sz="1027"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6086">
                <a:lnSpc>
                  <a:spcPts val="1027"/>
                </a:lnSpc>
              </a:pPr>
              <a:endParaRPr sz="1027"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6086">
                <a:lnSpc>
                  <a:spcPts val="1027"/>
                </a:lnSpc>
              </a:pPr>
              <a:endParaRPr sz="1027"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6086">
                <a:lnSpc>
                  <a:spcPts val="1027"/>
                </a:lnSpc>
              </a:pPr>
              <a:endParaRPr sz="1027"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6086">
                <a:lnSpc>
                  <a:spcPts val="1027"/>
                </a:lnSpc>
              </a:pPr>
              <a:endParaRPr sz="1027"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6086">
                <a:lnSpc>
                  <a:spcPts val="1027"/>
                </a:lnSpc>
              </a:pPr>
              <a:endParaRPr sz="1027"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6086">
                <a:lnSpc>
                  <a:spcPts val="1027"/>
                </a:lnSpc>
              </a:pPr>
              <a:endParaRPr sz="1027"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6086">
                <a:lnSpc>
                  <a:spcPts val="1027"/>
                </a:lnSpc>
              </a:pPr>
              <a:endParaRPr sz="1027"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6086">
                <a:lnSpc>
                  <a:spcPts val="1027"/>
                </a:lnSpc>
              </a:pPr>
              <a:endParaRPr sz="1027"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6086">
                <a:lnSpc>
                  <a:spcPts val="1027"/>
                </a:lnSpc>
              </a:pPr>
              <a:endParaRPr sz="1027"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6086">
                <a:lnSpc>
                  <a:spcPts val="1027"/>
                </a:lnSpc>
              </a:pPr>
              <a:endParaRPr sz="1027"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6086">
                <a:lnSpc>
                  <a:spcPts val="1027"/>
                </a:lnSpc>
              </a:pPr>
              <a:endParaRPr sz="1027"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6086">
                <a:lnSpc>
                  <a:spcPts val="1027"/>
                </a:lnSpc>
              </a:pPr>
              <a:endParaRPr sz="1027"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6086">
                <a:lnSpc>
                  <a:spcPts val="1027"/>
                </a:lnSpc>
              </a:pPr>
              <a:endParaRPr sz="1027"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6086">
                <a:lnSpc>
                  <a:spcPts val="1027"/>
                </a:lnSpc>
              </a:pPr>
              <a:endParaRPr sz="1027"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6086">
                <a:lnSpc>
                  <a:spcPts val="1027"/>
                </a:lnSpc>
              </a:pPr>
              <a:endParaRPr sz="1027"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6086">
                <a:lnSpc>
                  <a:spcPts val="1027"/>
                </a:lnSpc>
              </a:pPr>
              <a:endParaRPr sz="1027"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6086">
                <a:lnSpc>
                  <a:spcPts val="1027"/>
                </a:lnSpc>
              </a:pPr>
              <a:endParaRPr sz="1027"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6086">
                <a:lnSpc>
                  <a:spcPts val="1027"/>
                </a:lnSpc>
              </a:pPr>
              <a:endParaRPr sz="1027"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6086">
                <a:lnSpc>
                  <a:spcPts val="1027"/>
                </a:lnSpc>
              </a:pPr>
              <a:endParaRPr sz="1027"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6086">
                <a:lnSpc>
                  <a:spcPts val="1027"/>
                </a:lnSpc>
              </a:pPr>
              <a:endParaRPr sz="1027"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6086">
                <a:lnSpc>
                  <a:spcPts val="1027"/>
                </a:lnSpc>
              </a:pPr>
              <a:endParaRPr sz="1027"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6086">
                <a:lnSpc>
                  <a:spcPts val="1027"/>
                </a:lnSpc>
              </a:pPr>
              <a:endParaRPr sz="1027"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6086">
                <a:lnSpc>
                  <a:spcPts val="1027"/>
                </a:lnSpc>
              </a:pPr>
              <a:endParaRPr sz="1027"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6086">
                <a:lnSpc>
                  <a:spcPts val="1027"/>
                </a:lnSpc>
              </a:pPr>
              <a:endParaRPr sz="1027"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6086">
                <a:lnSpc>
                  <a:spcPts val="1027"/>
                </a:lnSpc>
              </a:pPr>
              <a:endParaRPr sz="1027"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6086">
                <a:lnSpc>
                  <a:spcPts val="1027"/>
                </a:lnSpc>
              </a:pPr>
              <a:endParaRPr sz="1027"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6086">
                <a:lnSpc>
                  <a:spcPts val="1027"/>
                </a:lnSpc>
              </a:pPr>
              <a:endParaRPr sz="1027"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6086">
                <a:lnSpc>
                  <a:spcPts val="1027"/>
                </a:lnSpc>
              </a:pPr>
              <a:endParaRPr sz="1027"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6086">
                <a:lnSpc>
                  <a:spcPts val="1027"/>
                </a:lnSpc>
              </a:pPr>
              <a:endParaRPr sz="1027"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6086">
                <a:lnSpc>
                  <a:spcPts val="1027"/>
                </a:lnSpc>
              </a:pPr>
              <a:endParaRPr sz="1027"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그룹 4">
            <a:extLst>
              <a:ext uri="{FF2B5EF4-FFF2-40B4-BE49-F238E27FC236}">
                <a16:creationId xmlns:a16="http://schemas.microsoft.com/office/drawing/2014/main" id="{10C1DC6B-D671-403E-9C77-1628B4AFAD07}"/>
              </a:ext>
            </a:extLst>
          </p:cNvPr>
          <p:cNvGrpSpPr/>
          <p:nvPr/>
        </p:nvGrpSpPr>
        <p:grpSpPr>
          <a:xfrm>
            <a:off x="0" y="0"/>
            <a:ext cx="5687999" cy="8207997"/>
            <a:chOff x="0" y="0"/>
            <a:chExt cx="5687999" cy="8207997"/>
          </a:xfrm>
        </p:grpSpPr>
        <p:sp>
          <p:nvSpPr>
            <p:cNvPr id="16" name="object 16"/>
            <p:cNvSpPr/>
            <p:nvPr/>
          </p:nvSpPr>
          <p:spPr>
            <a:xfrm>
              <a:off x="225005" y="0"/>
              <a:ext cx="5211000" cy="8207997"/>
            </a:xfrm>
            <a:custGeom>
              <a:avLst/>
              <a:gdLst/>
              <a:ahLst/>
              <a:cxnLst/>
              <a:rect l="l" t="t" r="r" b="b"/>
              <a:pathLst>
                <a:path w="5211000" h="8207997">
                  <a:moveTo>
                    <a:pt x="0" y="8207997"/>
                  </a:moveTo>
                  <a:lnTo>
                    <a:pt x="5211000" y="8207997"/>
                  </a:lnTo>
                  <a:lnTo>
                    <a:pt x="5211000" y="0"/>
                  </a:lnTo>
                  <a:lnTo>
                    <a:pt x="0" y="0"/>
                  </a:lnTo>
                  <a:lnTo>
                    <a:pt x="0" y="8207997"/>
                  </a:lnTo>
                  <a:close/>
                </a:path>
              </a:pathLst>
            </a:custGeom>
            <a:solidFill>
              <a:srgbClr val="C7E9FA"/>
            </a:solidFill>
          </p:spPr>
          <p:txBody>
            <a:bodyPr wrap="square" lIns="0" tIns="0" rIns="0" bIns="0" rtlCol="0">
              <a:noAutofit/>
            </a:bodyPr>
            <a:lstStyle/>
            <a:p>
              <a:endParaRPr/>
            </a:p>
          </p:txBody>
        </p:sp>
        <p:sp>
          <p:nvSpPr>
            <p:cNvPr id="7" name="object 7"/>
            <p:cNvSpPr/>
            <p:nvPr/>
          </p:nvSpPr>
          <p:spPr>
            <a:xfrm>
              <a:off x="357899" y="431998"/>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DFDFD"/>
            </a:solidFill>
          </p:spPr>
          <p:txBody>
            <a:bodyPr wrap="square" lIns="0" tIns="0" rIns="0" bIns="0" rtlCol="0">
              <a:noAutofit/>
            </a:bodyPr>
            <a:lstStyle/>
            <a:p>
              <a:endParaRPr/>
            </a:p>
          </p:txBody>
        </p:sp>
        <p:sp>
          <p:nvSpPr>
            <p:cNvPr id="8" name="object 8"/>
            <p:cNvSpPr/>
            <p:nvPr/>
          </p:nvSpPr>
          <p:spPr>
            <a:xfrm>
              <a:off x="5080293" y="508198"/>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9" name="object 9"/>
            <p:cNvSpPr/>
            <p:nvPr/>
          </p:nvSpPr>
          <p:spPr>
            <a:xfrm>
              <a:off x="5080293" y="7699801"/>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0" name="object 10"/>
            <p:cNvSpPr/>
            <p:nvPr/>
          </p:nvSpPr>
          <p:spPr>
            <a:xfrm>
              <a:off x="408699" y="7699801"/>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1" name="object 11"/>
            <p:cNvSpPr/>
            <p:nvPr/>
          </p:nvSpPr>
          <p:spPr>
            <a:xfrm>
              <a:off x="408699" y="508198"/>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2" name="object 12"/>
            <p:cNvSpPr/>
            <p:nvPr/>
          </p:nvSpPr>
          <p:spPr>
            <a:xfrm>
              <a:off x="518905" y="554169"/>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3" name="object 13"/>
            <p:cNvSpPr/>
            <p:nvPr/>
          </p:nvSpPr>
          <p:spPr>
            <a:xfrm>
              <a:off x="0" y="0"/>
              <a:ext cx="225005" cy="8207997"/>
            </a:xfrm>
            <a:custGeom>
              <a:avLst/>
              <a:gdLst/>
              <a:ahLst/>
              <a:cxnLst/>
              <a:rect l="l" t="t" r="r" b="b"/>
              <a:pathLst>
                <a:path w="225005" h="8207997">
                  <a:moveTo>
                    <a:pt x="0" y="8207997"/>
                  </a:moveTo>
                  <a:lnTo>
                    <a:pt x="225005" y="8207997"/>
                  </a:lnTo>
                  <a:lnTo>
                    <a:pt x="225005" y="0"/>
                  </a:lnTo>
                  <a:lnTo>
                    <a:pt x="0" y="0"/>
                  </a:lnTo>
                  <a:lnTo>
                    <a:pt x="0" y="8207997"/>
                  </a:lnTo>
                  <a:close/>
                </a:path>
              </a:pathLst>
            </a:custGeom>
            <a:solidFill>
              <a:srgbClr val="90D7F7"/>
            </a:solidFill>
          </p:spPr>
          <p:txBody>
            <a:bodyPr wrap="square" lIns="0" tIns="0" rIns="0" bIns="0" rtlCol="0">
              <a:noAutofit/>
            </a:bodyPr>
            <a:lstStyle/>
            <a:p>
              <a:endParaRPr/>
            </a:p>
          </p:txBody>
        </p:sp>
        <p:sp>
          <p:nvSpPr>
            <p:cNvPr id="14" name="object 14"/>
            <p:cNvSpPr/>
            <p:nvPr/>
          </p:nvSpPr>
          <p:spPr>
            <a:xfrm>
              <a:off x="229753"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a:p>
          </p:txBody>
        </p:sp>
        <p:sp>
          <p:nvSpPr>
            <p:cNvPr id="15" name="object 15"/>
            <p:cNvSpPr/>
            <p:nvPr/>
          </p:nvSpPr>
          <p:spPr>
            <a:xfrm>
              <a:off x="1499704" y="5743130"/>
              <a:ext cx="2475128" cy="1755940"/>
            </a:xfrm>
            <a:prstGeom prst="rect">
              <a:avLst/>
            </a:prstGeom>
            <a:blipFill>
              <a:blip r:embed="rId3" cstate="print"/>
              <a:stretch>
                <a:fillRect/>
              </a:stretch>
            </a:blipFill>
          </p:spPr>
          <p:txBody>
            <a:bodyPr wrap="square" lIns="0" tIns="0" rIns="0" bIns="0" rtlCol="0">
              <a:noAutofit/>
            </a:bodyPr>
            <a:lstStyle/>
            <a:p>
              <a:endParaRPr/>
            </a:p>
          </p:txBody>
        </p:sp>
        <p:sp>
          <p:nvSpPr>
            <p:cNvPr id="6" name="object 6"/>
            <p:cNvSpPr/>
            <p:nvPr/>
          </p:nvSpPr>
          <p:spPr>
            <a:xfrm>
              <a:off x="5436006" y="0"/>
              <a:ext cx="251993" cy="8207997"/>
            </a:xfrm>
            <a:custGeom>
              <a:avLst/>
              <a:gdLst/>
              <a:ahLst/>
              <a:cxnLst/>
              <a:rect l="l" t="t" r="r" b="b"/>
              <a:pathLst>
                <a:path w="251993" h="8207997">
                  <a:moveTo>
                    <a:pt x="0" y="8207997"/>
                  </a:moveTo>
                  <a:lnTo>
                    <a:pt x="251993" y="8207997"/>
                  </a:lnTo>
                  <a:lnTo>
                    <a:pt x="251993" y="0"/>
                  </a:lnTo>
                  <a:lnTo>
                    <a:pt x="0" y="0"/>
                  </a:lnTo>
                  <a:lnTo>
                    <a:pt x="0" y="8207997"/>
                  </a:lnTo>
                  <a:close/>
                </a:path>
              </a:pathLst>
            </a:custGeom>
            <a:solidFill>
              <a:srgbClr val="90D7F7"/>
            </a:solidFill>
          </p:spPr>
          <p:txBody>
            <a:bodyPr wrap="square" lIns="0" tIns="0" rIns="0" bIns="0" rtlCol="0">
              <a:noAutofit/>
            </a:bodyPr>
            <a:lstStyle/>
            <a:p>
              <a:endParaRPr/>
            </a:p>
          </p:txBody>
        </p:sp>
        <p:sp>
          <p:nvSpPr>
            <p:cNvPr id="4" name="object 4"/>
            <p:cNvSpPr txBox="1"/>
            <p:nvPr/>
          </p:nvSpPr>
          <p:spPr>
            <a:xfrm>
              <a:off x="1631374" y="1201602"/>
              <a:ext cx="1213426" cy="239848"/>
            </a:xfrm>
            <a:prstGeom prst="rect">
              <a:avLst/>
            </a:prstGeom>
          </p:spPr>
          <p:txBody>
            <a:bodyPr wrap="square" lIns="0" tIns="12700" rIns="0" bIns="0" rtlCol="0">
              <a:noAutofit/>
            </a:bodyPr>
            <a:lstStyle/>
            <a:p>
              <a:pPr marL="12700">
                <a:lnSpc>
                  <a:spcPts val="2000"/>
                </a:lnSpc>
              </a:pPr>
              <a:r>
                <a:rPr lang="es-ES" dirty="0">
                  <a:solidFill>
                    <a:srgbClr val="00AFEE"/>
                  </a:solidFill>
                  <a:latin typeface="Times New Roman" panose="02020603050405020304" pitchFamily="18" charset="0"/>
                  <a:cs typeface="Times New Roman" panose="02020603050405020304" pitchFamily="18" charset="0"/>
                </a:rPr>
                <a:t>El modelo</a:t>
              </a:r>
              <a:endParaRPr sz="1800" dirty="0">
                <a:latin typeface="Times New Roman" panose="02020603050405020304" pitchFamily="18" charset="0"/>
                <a:cs typeface="Times New Roman" panose="02020603050405020304" pitchFamily="18" charset="0"/>
              </a:endParaRPr>
            </a:p>
          </p:txBody>
        </p:sp>
        <p:sp>
          <p:nvSpPr>
            <p:cNvPr id="3" name="object 3"/>
            <p:cNvSpPr txBox="1"/>
            <p:nvPr/>
          </p:nvSpPr>
          <p:spPr>
            <a:xfrm>
              <a:off x="550548" y="1968054"/>
              <a:ext cx="4404746" cy="3378847"/>
            </a:xfrm>
            <a:prstGeom prst="rect">
              <a:avLst/>
            </a:prstGeom>
          </p:spPr>
          <p:txBody>
            <a:bodyPr wrap="square" lIns="0" tIns="6604" rIns="0" bIns="0" rtlCol="0">
              <a:noAutofit/>
            </a:bodyPr>
            <a:lstStyle/>
            <a:p>
              <a:pPr marR="13339" indent="120650" algn="just">
                <a:lnSpc>
                  <a:spcPts val="1300"/>
                </a:lnSpc>
              </a:pPr>
              <a:r>
                <a:rPr lang="es-ES" sz="900" dirty="0">
                  <a:solidFill>
                    <a:srgbClr val="363435"/>
                  </a:solidFill>
                  <a:latin typeface="Malgun Gothic"/>
                  <a:cs typeface="Malgun Gothic"/>
                </a:rPr>
                <a:t>Un día, el pintor trató de dibujar el rostro de Jesús, pero no le acudía a su mente su rostro y paseó por la ciudad buscando un modelo: ‘¿Hay alguien con un rostro santo y divino?’ Mientras que estaba pensando se encontró con una persona por casualidad. Era una cara radiante de amabilidad. ‘¡Esa sería la cara de Jesús!’ El pintor pudo dibujar la cara de Jesús con esa persona como modelo.</a:t>
              </a:r>
            </a:p>
            <a:p>
              <a:pPr marR="13339" indent="120650" algn="just">
                <a:lnSpc>
                  <a:spcPts val="1300"/>
                </a:lnSpc>
              </a:pPr>
              <a:r>
                <a:rPr lang="es-ES" sz="900" dirty="0">
                  <a:solidFill>
                    <a:srgbClr val="363435"/>
                  </a:solidFill>
                  <a:latin typeface="Malgun Gothic"/>
                  <a:cs typeface="Malgun Gothic"/>
                </a:rPr>
                <a:t>Unos años después, esta vez intentaba dibujar la cara de Judas Iscariote que traicionó a Jesús. Pero igualmente no le acudía a su mente su rostro: ‘¿Hay alguien con una cara perversa y astuta?’ En ese momento, se encontró con un hombre sentado en un rincón de la ciudad mirando con amenaza a las personas que pasaban. Al instante, el pintor aplaudió: ‘¡Sí, esa es esa cara! ¡Esa es la cara de Judas!’ El pintor completó la cara de Judas con esa persona como modelo.</a:t>
              </a:r>
            </a:p>
            <a:p>
              <a:pPr marR="13339" indent="120650" algn="just">
                <a:lnSpc>
                  <a:spcPts val="1300"/>
                </a:lnSpc>
              </a:pPr>
              <a:r>
                <a:rPr lang="es-ES" sz="900" dirty="0">
                  <a:solidFill>
                    <a:srgbClr val="363435"/>
                  </a:solidFill>
                  <a:latin typeface="Malgun Gothic"/>
                  <a:cs typeface="Malgun Gothic"/>
                </a:rPr>
                <a:t>Después de completar el dibujo, el pintor se sorprendió al escuchar la palabra de la persona que fue el modelo: “Emm··· maestro, estuve aquí como modelo para ti hace unos años.” -“¿Ah sí?··· ¿Cuándo···?”</a:t>
              </a:r>
            </a:p>
            <a:p>
              <a:pPr marR="13339" indent="120650" algn="just">
                <a:lnSpc>
                  <a:spcPts val="1300"/>
                </a:lnSpc>
              </a:pPr>
              <a:r>
                <a:rPr lang="es-ES" sz="900" dirty="0">
                  <a:solidFill>
                    <a:srgbClr val="363435"/>
                  </a:solidFill>
                  <a:latin typeface="Malgun Gothic"/>
                  <a:cs typeface="Malgun Gothic"/>
                </a:rPr>
                <a:t>Él no era otro, sino el modelo de la cara de Jesús. En unos pocos años fue cambiado del rostro de Jesús al rostro de Judas Iscariote, un rostro de la vida inferior inútil. ¿Y cómo estamos nosotros? ¿Cómo ha cambiado mi rostro desde cuando fuimos salvos hasta ahora llorando con gran alegría? ¿Y cómo cambiaremos en los próximos años? ¡Ten tiempo con el Señor ahora en esta hora! ¡Llena tu corazón de tu primer amor!</a:t>
              </a:r>
            </a:p>
          </p:txBody>
        </p:sp>
        <p:sp>
          <p:nvSpPr>
            <p:cNvPr id="2" name="object 2"/>
            <p:cNvSpPr txBox="1"/>
            <p:nvPr/>
          </p:nvSpPr>
          <p:spPr>
            <a:xfrm>
              <a:off x="338250" y="7711146"/>
              <a:ext cx="171449" cy="152400"/>
            </a:xfrm>
            <a:prstGeom prst="rect">
              <a:avLst/>
            </a:prstGeom>
          </p:spPr>
          <p:txBody>
            <a:bodyPr wrap="square" lIns="0" tIns="6762" rIns="0" bIns="0" rtlCol="0">
              <a:noAutofit/>
            </a:bodyPr>
            <a:lstStyle/>
            <a:p>
              <a:pPr marL="12700">
                <a:lnSpc>
                  <a:spcPts val="1065"/>
                </a:lnSpc>
              </a:pPr>
              <a:r>
                <a:rPr sz="1000" dirty="0">
                  <a:solidFill>
                    <a:srgbClr val="363435"/>
                  </a:solidFill>
                  <a:latin typeface="Times New Roman"/>
                  <a:cs typeface="Times New Roman"/>
                </a:rPr>
                <a:t>50</a:t>
              </a:r>
              <a:endParaRPr sz="1000">
                <a:latin typeface="Times New Roman"/>
                <a:cs typeface="Times New Roman"/>
              </a:endParaRPr>
            </a:p>
          </p:txBody>
        </p:sp>
        <p:sp>
          <p:nvSpPr>
            <p:cNvPr id="17" name="object 7">
              <a:extLst>
                <a:ext uri="{FF2B5EF4-FFF2-40B4-BE49-F238E27FC236}">
                  <a16:creationId xmlns:a16="http://schemas.microsoft.com/office/drawing/2014/main" id="{5CAC0AF9-9792-4741-9FAB-641A69594C7E}"/>
                </a:ext>
              </a:extLst>
            </p:cNvPr>
            <p:cNvSpPr txBox="1"/>
            <p:nvPr/>
          </p:nvSpPr>
          <p:spPr>
            <a:xfrm>
              <a:off x="635001" y="111125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그룹 2">
            <a:extLst>
              <a:ext uri="{FF2B5EF4-FFF2-40B4-BE49-F238E27FC236}">
                <a16:creationId xmlns:a16="http://schemas.microsoft.com/office/drawing/2014/main" id="{5C6B2390-71A0-4ACD-963E-2B000F50901B}"/>
              </a:ext>
            </a:extLst>
          </p:cNvPr>
          <p:cNvGrpSpPr/>
          <p:nvPr/>
        </p:nvGrpSpPr>
        <p:grpSpPr>
          <a:xfrm>
            <a:off x="0" y="0"/>
            <a:ext cx="5688011" cy="8207997"/>
            <a:chOff x="0" y="0"/>
            <a:chExt cx="5688011" cy="8207997"/>
          </a:xfrm>
        </p:grpSpPr>
        <p:sp>
          <p:nvSpPr>
            <p:cNvPr id="16" name="object 16"/>
            <p:cNvSpPr/>
            <p:nvPr/>
          </p:nvSpPr>
          <p:spPr>
            <a:xfrm>
              <a:off x="1576679" y="762088"/>
              <a:ext cx="3671315" cy="877824"/>
            </a:xfrm>
            <a:custGeom>
              <a:avLst/>
              <a:gdLst/>
              <a:ahLst/>
              <a:cxnLst/>
              <a:rect l="l" t="t" r="r" b="b"/>
              <a:pathLst>
                <a:path w="3671315" h="877824">
                  <a:moveTo>
                    <a:pt x="0" y="0"/>
                  </a:moveTo>
                  <a:lnTo>
                    <a:pt x="0" y="877824"/>
                  </a:lnTo>
                  <a:lnTo>
                    <a:pt x="3671315" y="877824"/>
                  </a:lnTo>
                  <a:lnTo>
                    <a:pt x="3671315" y="0"/>
                  </a:lnTo>
                  <a:lnTo>
                    <a:pt x="0" y="0"/>
                  </a:lnTo>
                  <a:close/>
                </a:path>
              </a:pathLst>
            </a:custGeom>
            <a:solidFill>
              <a:srgbClr val="B8BABC">
                <a:alpha val="69999"/>
              </a:srgbClr>
            </a:solidFill>
          </p:spPr>
          <p:txBody>
            <a:bodyPr wrap="square" lIns="0" tIns="0" rIns="0" bIns="0" rtlCol="0">
              <a:noAutofit/>
            </a:bodyPr>
            <a:lstStyle/>
            <a:p>
              <a:endParaRPr/>
            </a:p>
          </p:txBody>
        </p:sp>
        <p:sp>
          <p:nvSpPr>
            <p:cNvPr id="21" name="object 21"/>
            <p:cNvSpPr/>
            <p:nvPr/>
          </p:nvSpPr>
          <p:spPr>
            <a:xfrm>
              <a:off x="251993" y="0"/>
              <a:ext cx="5211013" cy="8207997"/>
            </a:xfrm>
            <a:custGeom>
              <a:avLst/>
              <a:gdLst/>
              <a:ahLst/>
              <a:cxnLst/>
              <a:rect l="l" t="t" r="r" b="b"/>
              <a:pathLst>
                <a:path w="5211013" h="8207997">
                  <a:moveTo>
                    <a:pt x="0" y="8207997"/>
                  </a:moveTo>
                  <a:lnTo>
                    <a:pt x="5211013" y="8207997"/>
                  </a:lnTo>
                  <a:lnTo>
                    <a:pt x="5211013" y="0"/>
                  </a:lnTo>
                  <a:lnTo>
                    <a:pt x="0" y="0"/>
                  </a:lnTo>
                  <a:lnTo>
                    <a:pt x="0" y="8207997"/>
                  </a:lnTo>
                  <a:close/>
                </a:path>
              </a:pathLst>
            </a:custGeom>
            <a:solidFill>
              <a:srgbClr val="C7E9FA"/>
            </a:solidFill>
          </p:spPr>
          <p:txBody>
            <a:bodyPr wrap="square" lIns="0" tIns="0" rIns="0" bIns="0" rtlCol="0">
              <a:noAutofit/>
            </a:bodyPr>
            <a:lstStyle/>
            <a:p>
              <a:endParaRPr/>
            </a:p>
          </p:txBody>
        </p:sp>
        <p:sp>
          <p:nvSpPr>
            <p:cNvPr id="10" name="object 10"/>
            <p:cNvSpPr/>
            <p:nvPr/>
          </p:nvSpPr>
          <p:spPr>
            <a:xfrm>
              <a:off x="491300" y="431998"/>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DFDFD"/>
            </a:solidFill>
          </p:spPr>
          <p:txBody>
            <a:bodyPr wrap="square" lIns="0" tIns="0" rIns="0" bIns="0" rtlCol="0">
              <a:noAutofit/>
            </a:bodyPr>
            <a:lstStyle/>
            <a:p>
              <a:endParaRPr/>
            </a:p>
          </p:txBody>
        </p:sp>
        <p:sp>
          <p:nvSpPr>
            <p:cNvPr id="11" name="object 11"/>
            <p:cNvSpPr/>
            <p:nvPr/>
          </p:nvSpPr>
          <p:spPr>
            <a:xfrm>
              <a:off x="5213694" y="508198"/>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2" name="object 12"/>
            <p:cNvSpPr/>
            <p:nvPr/>
          </p:nvSpPr>
          <p:spPr>
            <a:xfrm>
              <a:off x="5213694" y="7699801"/>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3" name="object 13"/>
            <p:cNvSpPr/>
            <p:nvPr/>
          </p:nvSpPr>
          <p:spPr>
            <a:xfrm>
              <a:off x="542100" y="7699801"/>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4" name="object 14"/>
            <p:cNvSpPr/>
            <p:nvPr/>
          </p:nvSpPr>
          <p:spPr>
            <a:xfrm>
              <a:off x="542100" y="508198"/>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5" name="object 15"/>
            <p:cNvSpPr/>
            <p:nvPr/>
          </p:nvSpPr>
          <p:spPr>
            <a:xfrm>
              <a:off x="644474" y="910526"/>
              <a:ext cx="794334" cy="942835"/>
            </a:xfrm>
            <a:prstGeom prst="rect">
              <a:avLst/>
            </a:prstGeom>
            <a:blipFill>
              <a:blip r:embed="rId2" cstate="print"/>
              <a:stretch>
                <a:fillRect/>
              </a:stretch>
            </a:blipFill>
          </p:spPr>
          <p:txBody>
            <a:bodyPr wrap="square" lIns="0" tIns="0" rIns="0" bIns="0" rtlCol="0">
              <a:noAutofit/>
            </a:bodyPr>
            <a:lstStyle/>
            <a:p>
              <a:endParaRPr/>
            </a:p>
          </p:txBody>
        </p:sp>
        <p:sp>
          <p:nvSpPr>
            <p:cNvPr id="17" name="object 17"/>
            <p:cNvSpPr/>
            <p:nvPr/>
          </p:nvSpPr>
          <p:spPr>
            <a:xfrm>
              <a:off x="1572822" y="762421"/>
              <a:ext cx="3573246" cy="786091"/>
            </a:xfrm>
            <a:custGeom>
              <a:avLst/>
              <a:gdLst/>
              <a:ahLst/>
              <a:cxnLst/>
              <a:rect l="l" t="t" r="r" b="b"/>
              <a:pathLst>
                <a:path w="3573246" h="786091">
                  <a:moveTo>
                    <a:pt x="166243" y="393306"/>
                  </a:moveTo>
                  <a:lnTo>
                    <a:pt x="166243" y="706335"/>
                  </a:lnTo>
                  <a:lnTo>
                    <a:pt x="167562" y="720860"/>
                  </a:lnTo>
                  <a:lnTo>
                    <a:pt x="185474" y="758279"/>
                  </a:lnTo>
                  <a:lnTo>
                    <a:pt x="219392" y="781546"/>
                  </a:lnTo>
                  <a:lnTo>
                    <a:pt x="245999" y="786091"/>
                  </a:lnTo>
                  <a:lnTo>
                    <a:pt x="3493477" y="786091"/>
                  </a:lnTo>
                  <a:lnTo>
                    <a:pt x="3534209" y="774927"/>
                  </a:lnTo>
                  <a:lnTo>
                    <a:pt x="3562901" y="745647"/>
                  </a:lnTo>
                  <a:lnTo>
                    <a:pt x="3573246" y="706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solidFill>
              <a:srgbClr val="FDFDFD"/>
            </a:solidFill>
          </p:spPr>
          <p:txBody>
            <a:bodyPr wrap="square" lIns="0" tIns="0" rIns="0" bIns="0" rtlCol="0">
              <a:noAutofit/>
            </a:bodyPr>
            <a:lstStyle/>
            <a:p>
              <a:endParaRPr/>
            </a:p>
          </p:txBody>
        </p:sp>
        <p:sp>
          <p:nvSpPr>
            <p:cNvPr id="18" name="object 18"/>
            <p:cNvSpPr/>
            <p:nvPr/>
          </p:nvSpPr>
          <p:spPr>
            <a:xfrm>
              <a:off x="1572822" y="762421"/>
              <a:ext cx="3573246" cy="786091"/>
            </a:xfrm>
            <a:custGeom>
              <a:avLst/>
              <a:gdLst/>
              <a:ahLst/>
              <a:cxnLst/>
              <a:rect l="l" t="t" r="r" b="b"/>
              <a:pathLst>
                <a:path w="3573246" h="786091">
                  <a:moveTo>
                    <a:pt x="166243" y="393306"/>
                  </a:moveTo>
                  <a:lnTo>
                    <a:pt x="166243" y="706335"/>
                  </a:lnTo>
                  <a:lnTo>
                    <a:pt x="167562" y="720860"/>
                  </a:lnTo>
                  <a:lnTo>
                    <a:pt x="185474" y="758279"/>
                  </a:lnTo>
                  <a:lnTo>
                    <a:pt x="219392" y="781546"/>
                  </a:lnTo>
                  <a:lnTo>
                    <a:pt x="245999" y="786091"/>
                  </a:lnTo>
                  <a:lnTo>
                    <a:pt x="3493477" y="786091"/>
                  </a:lnTo>
                  <a:lnTo>
                    <a:pt x="3534209" y="774927"/>
                  </a:lnTo>
                  <a:lnTo>
                    <a:pt x="3562901" y="745647"/>
                  </a:lnTo>
                  <a:lnTo>
                    <a:pt x="3573246" y="706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ln w="12699">
              <a:solidFill>
                <a:srgbClr val="96989A"/>
              </a:solidFill>
            </a:ln>
          </p:spPr>
          <p:txBody>
            <a:bodyPr wrap="square" lIns="0" tIns="0" rIns="0" bIns="0" rtlCol="0">
              <a:noAutofit/>
            </a:bodyPr>
            <a:lstStyle/>
            <a:p>
              <a:endParaRPr/>
            </a:p>
          </p:txBody>
        </p:sp>
        <p:sp>
          <p:nvSpPr>
            <p:cNvPr id="19" name="object 19"/>
            <p:cNvSpPr/>
            <p:nvPr/>
          </p:nvSpPr>
          <p:spPr>
            <a:xfrm>
              <a:off x="5463006" y="0"/>
              <a:ext cx="225005" cy="8207997"/>
            </a:xfrm>
            <a:custGeom>
              <a:avLst/>
              <a:gdLst/>
              <a:ahLst/>
              <a:cxnLst/>
              <a:rect l="l" t="t" r="r" b="b"/>
              <a:pathLst>
                <a:path w="225005" h="8207997">
                  <a:moveTo>
                    <a:pt x="224993" y="0"/>
                  </a:moveTo>
                  <a:lnTo>
                    <a:pt x="0" y="0"/>
                  </a:lnTo>
                  <a:lnTo>
                    <a:pt x="0" y="8207997"/>
                  </a:lnTo>
                  <a:lnTo>
                    <a:pt x="224993" y="8207997"/>
                  </a:lnTo>
                  <a:lnTo>
                    <a:pt x="224993" y="0"/>
                  </a:lnTo>
                  <a:close/>
                </a:path>
              </a:pathLst>
            </a:custGeom>
            <a:solidFill>
              <a:srgbClr val="71CFF5"/>
            </a:solidFill>
          </p:spPr>
          <p:txBody>
            <a:bodyPr wrap="square" lIns="0" tIns="0" rIns="0" bIns="0" rtlCol="0">
              <a:noAutofit/>
            </a:bodyPr>
            <a:lstStyle/>
            <a:p>
              <a:endParaRPr/>
            </a:p>
          </p:txBody>
        </p:sp>
        <p:sp>
          <p:nvSpPr>
            <p:cNvPr id="20" name="object 20"/>
            <p:cNvSpPr/>
            <p:nvPr/>
          </p:nvSpPr>
          <p:spPr>
            <a:xfrm>
              <a:off x="5098252"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a:p>
          </p:txBody>
        </p:sp>
        <p:sp>
          <p:nvSpPr>
            <p:cNvPr id="9" name="object 9"/>
            <p:cNvSpPr/>
            <p:nvPr/>
          </p:nvSpPr>
          <p:spPr>
            <a:xfrm>
              <a:off x="0" y="0"/>
              <a:ext cx="251993" cy="8207997"/>
            </a:xfrm>
            <a:custGeom>
              <a:avLst/>
              <a:gdLst/>
              <a:ahLst/>
              <a:cxnLst/>
              <a:rect l="l" t="t" r="r" b="b"/>
              <a:pathLst>
                <a:path w="251993" h="8207997">
                  <a:moveTo>
                    <a:pt x="0" y="8207997"/>
                  </a:moveTo>
                  <a:lnTo>
                    <a:pt x="251993" y="8207997"/>
                  </a:lnTo>
                  <a:lnTo>
                    <a:pt x="251993" y="0"/>
                  </a:lnTo>
                  <a:lnTo>
                    <a:pt x="0" y="0"/>
                  </a:lnTo>
                  <a:lnTo>
                    <a:pt x="0" y="8207997"/>
                  </a:lnTo>
                  <a:close/>
                </a:path>
              </a:pathLst>
            </a:custGeom>
            <a:solidFill>
              <a:srgbClr val="90D7F7"/>
            </a:solidFill>
          </p:spPr>
          <p:txBody>
            <a:bodyPr wrap="square" lIns="0" tIns="0" rIns="0" bIns="0" rtlCol="0">
              <a:noAutofit/>
            </a:bodyPr>
            <a:lstStyle/>
            <a:p>
              <a:endParaRPr/>
            </a:p>
          </p:txBody>
        </p:sp>
        <p:sp>
          <p:nvSpPr>
            <p:cNvPr id="8" name="object 8"/>
            <p:cNvSpPr txBox="1"/>
            <p:nvPr/>
          </p:nvSpPr>
          <p:spPr>
            <a:xfrm>
              <a:off x="720262" y="2055925"/>
              <a:ext cx="4368079" cy="851103"/>
            </a:xfrm>
            <a:prstGeom prst="rect">
              <a:avLst/>
            </a:prstGeom>
          </p:spPr>
          <p:txBody>
            <a:bodyPr wrap="square" lIns="0" tIns="6604" rIns="0" bIns="0" rtlCol="0">
              <a:noAutofit/>
            </a:bodyPr>
            <a:lstStyle/>
            <a:p>
              <a:pPr indent="120650" algn="just">
                <a:lnSpc>
                  <a:spcPts val="1300"/>
                </a:lnSpc>
              </a:pPr>
              <a:r>
                <a:rPr lang="es-ES" sz="900" dirty="0">
                  <a:solidFill>
                    <a:srgbClr val="363435"/>
                  </a:solidFill>
                  <a:latin typeface="Malgun Gothic"/>
                  <a:cs typeface="Malgun Gothic"/>
                </a:rPr>
                <a:t>Aquí, una copia es una copia del texto original tal como es. Copiar el original a mano en pergamino o papiro se llama manuscrito; en la época del Antiguo Testamento, la impresión no se había desarrollado, por lo que hacer una copia manuscrita era muy importante. Al copiar la Biblia de esta manera, hicieron un gran esfuerzo para copiar, tal cual, el contenido original de la Biblia.</a:t>
              </a:r>
            </a:p>
          </p:txBody>
        </p:sp>
        <p:sp>
          <p:nvSpPr>
            <p:cNvPr id="7" name="object 7"/>
            <p:cNvSpPr txBox="1"/>
            <p:nvPr/>
          </p:nvSpPr>
          <p:spPr>
            <a:xfrm>
              <a:off x="787400" y="2965450"/>
              <a:ext cx="4317792" cy="1028954"/>
            </a:xfrm>
            <a:prstGeom prst="rect">
              <a:avLst/>
            </a:prstGeom>
          </p:spPr>
          <p:txBody>
            <a:bodyPr wrap="square" lIns="0" tIns="6604" rIns="0" bIns="0" rtlCol="0">
              <a:noAutofit/>
            </a:bodyPr>
            <a:lstStyle/>
            <a:p>
              <a:pPr marL="12700" marR="17145" algn="just">
                <a:lnSpc>
                  <a:spcPts val="1300"/>
                </a:lnSpc>
              </a:pPr>
              <a:r>
                <a:rPr sz="900" spc="-29" dirty="0">
                  <a:solidFill>
                    <a:srgbClr val="363435"/>
                  </a:solidFill>
                  <a:latin typeface="Malgun Gothic"/>
                  <a:cs typeface="Malgun Gothic"/>
                </a:rPr>
                <a:t>1. </a:t>
              </a:r>
              <a:r>
                <a:rPr lang="es-ES" sz="900" spc="-29" dirty="0">
                  <a:solidFill>
                    <a:srgbClr val="363435"/>
                  </a:solidFill>
                  <a:latin typeface="Malgun Gothic" pitchFamily="34" charset="-127"/>
                  <a:ea typeface="Malgun Gothic" pitchFamily="34" charset="-127"/>
                  <a:cs typeface="Malgun Gothic"/>
                </a:rPr>
                <a:t>Siempre vestían la misma ropa para evitar distracciones.</a:t>
              </a:r>
            </a:p>
            <a:p>
              <a:pPr marL="12700" marR="17145" algn="just">
                <a:lnSpc>
                  <a:spcPts val="1300"/>
                </a:lnSpc>
              </a:pPr>
              <a:r>
                <a:rPr lang="es-ES" sz="900" spc="-29" dirty="0">
                  <a:solidFill>
                    <a:srgbClr val="363435"/>
                  </a:solidFill>
                  <a:latin typeface="Malgun Gothic" pitchFamily="34" charset="-127"/>
                  <a:ea typeface="Malgun Gothic" pitchFamily="34" charset="-127"/>
                  <a:cs typeface="Malgun Gothic"/>
                </a:rPr>
                <a:t>2. Solo debía haber alrededor de una hebra de cabello entre las líneas.</a:t>
              </a:r>
              <a:endParaRPr sz="900" dirty="0">
                <a:latin typeface="Malgun Gothic" pitchFamily="34" charset="-127"/>
                <a:ea typeface="Malgun Gothic" pitchFamily="34" charset="-127"/>
                <a:cs typeface="Malgun Gothic"/>
              </a:endParaRPr>
            </a:p>
            <a:p>
              <a:pPr marL="12700" marR="17145" algn="just">
                <a:lnSpc>
                  <a:spcPts val="1300"/>
                </a:lnSpc>
              </a:pPr>
              <a:r>
                <a:rPr sz="900" spc="-26" dirty="0">
                  <a:solidFill>
                    <a:srgbClr val="363435"/>
                  </a:solidFill>
                  <a:latin typeface="Malgun Gothic" pitchFamily="34" charset="-127"/>
                  <a:ea typeface="Malgun Gothic" pitchFamily="34" charset="-127"/>
                  <a:cs typeface="Malgun Gothic"/>
                </a:rPr>
                <a:t>3. </a:t>
              </a:r>
              <a:r>
                <a:rPr lang="es-ES" sz="900" spc="-26" dirty="0">
                  <a:solidFill>
                    <a:srgbClr val="363435"/>
                  </a:solidFill>
                  <a:latin typeface="Malgun Gothic" pitchFamily="34" charset="-127"/>
                  <a:ea typeface="Malgun Gothic" pitchFamily="34" charset="-127"/>
                  <a:cs typeface="Malgun Gothic"/>
                </a:rPr>
                <a:t>Nunca escribían memorizando, sino leían en voz alta una palabra y la escribían.</a:t>
              </a:r>
            </a:p>
            <a:p>
              <a:pPr marL="12700" marR="17145" algn="just">
                <a:lnSpc>
                  <a:spcPts val="1300"/>
                </a:lnSpc>
                <a:spcBef>
                  <a:spcPts val="2"/>
                </a:spcBef>
              </a:pPr>
              <a:r>
                <a:rPr sz="900" spc="-26" dirty="0">
                  <a:solidFill>
                    <a:srgbClr val="363435"/>
                  </a:solidFill>
                  <a:latin typeface="Malgun Gothic" pitchFamily="34" charset="-127"/>
                  <a:ea typeface="Malgun Gothic" pitchFamily="34" charset="-127"/>
                  <a:cs typeface="Malgun Gothic"/>
                </a:rPr>
                <a:t>4</a:t>
              </a:r>
              <a:r>
                <a:rPr sz="900" spc="-26">
                  <a:solidFill>
                    <a:srgbClr val="363435"/>
                  </a:solidFill>
                  <a:latin typeface="Malgun Gothic" pitchFamily="34" charset="-127"/>
                  <a:ea typeface="Malgun Gothic" pitchFamily="34" charset="-127"/>
                  <a:cs typeface="Malgun Gothic"/>
                </a:rPr>
                <a:t>. </a:t>
              </a:r>
              <a:r>
                <a:rPr lang="es-ES" sz="900" spc="-26" dirty="0">
                  <a:solidFill>
                    <a:srgbClr val="363435"/>
                  </a:solidFill>
                  <a:latin typeface="Malgun Gothic" pitchFamily="34" charset="-127"/>
                  <a:ea typeface="Malgun Gothic" pitchFamily="34" charset="-127"/>
                  <a:cs typeface="Malgun Gothic"/>
                </a:rPr>
                <a:t>Limpiaban su pluma antes de escribir la palabra ‘Dios’.</a:t>
              </a:r>
            </a:p>
            <a:p>
              <a:pPr marL="12700" marR="17145" algn="just">
                <a:lnSpc>
                  <a:spcPts val="1300"/>
                </a:lnSpc>
                <a:spcBef>
                  <a:spcPts val="2"/>
                </a:spcBef>
              </a:pPr>
              <a:r>
                <a:rPr lang="es-ES" sz="900" spc="-26" dirty="0">
                  <a:solidFill>
                    <a:srgbClr val="363435"/>
                  </a:solidFill>
                  <a:latin typeface="Malgun Gothic" pitchFamily="34" charset="-127"/>
                  <a:ea typeface="Malgun Gothic" pitchFamily="34" charset="-127"/>
                  <a:cs typeface="Malgun Gothic"/>
                </a:rPr>
                <a:t>5. Cuando escribían la palabra ‘Jehová’, hacían un baño de purificación y escribían.</a:t>
              </a:r>
            </a:p>
            <a:p>
              <a:pPr marL="12700" marR="17145" algn="just">
                <a:lnSpc>
                  <a:spcPts val="1300"/>
                </a:lnSpc>
                <a:spcBef>
                  <a:spcPts val="2"/>
                </a:spcBef>
              </a:pPr>
              <a:r>
                <a:rPr lang="es-ES" sz="900" spc="-26" dirty="0">
                  <a:solidFill>
                    <a:srgbClr val="363435"/>
                  </a:solidFill>
                  <a:latin typeface="Malgun Gothic" pitchFamily="34" charset="-127"/>
                  <a:ea typeface="Malgun Gothic" pitchFamily="34" charset="-127"/>
                  <a:cs typeface="Malgun Gothic"/>
                </a:rPr>
                <a:t>6. Después de copiar, comprobaban el número de palabras y letras con el original.</a:t>
              </a:r>
            </a:p>
          </p:txBody>
        </p:sp>
        <p:sp>
          <p:nvSpPr>
            <p:cNvPr id="6" name="object 6"/>
            <p:cNvSpPr txBox="1"/>
            <p:nvPr/>
          </p:nvSpPr>
          <p:spPr>
            <a:xfrm>
              <a:off x="720262" y="4036442"/>
              <a:ext cx="4367685" cy="2451760"/>
            </a:xfrm>
            <a:prstGeom prst="rect">
              <a:avLst/>
            </a:prstGeom>
          </p:spPr>
          <p:txBody>
            <a:bodyPr wrap="square" lIns="0" tIns="6604" rIns="0" bIns="0" rtlCol="0">
              <a:noAutofit/>
            </a:bodyPr>
            <a:lstStyle/>
            <a:p>
              <a:pPr marL="12700" marR="11" indent="108013" algn="just">
                <a:lnSpc>
                  <a:spcPts val="1300"/>
                </a:lnSpc>
              </a:pPr>
              <a:r>
                <a:rPr lang="es-ES" sz="900" dirty="0">
                  <a:solidFill>
                    <a:srgbClr val="363435"/>
                  </a:solidFill>
                  <a:latin typeface="Malgun Gothic"/>
                  <a:cs typeface="Malgun Gothic"/>
                </a:rPr>
                <a:t>En este riguroso proceso, se conservó el contenido original, pero hoy en día no hay libro original, solo copias. Hasta que se descubrió el Rollo del Mar Muerto, más antiguo; la copia de Masora, manuscrito alrededor del año 900 d.C., se consideraba la más antigua. Pero el último libro escrito del Antiguo Testamento, Malaquías(400 a.C.), lleva una diferente de 1300 años, lo que planteó muchas dudas sobre la credibilidad de la Biblia. Luego, cuando se encontró el Rollo del Mar Muerto, los estudiosos de la Biblia estaban entusiasmados y compararon el contenido del manuscrito y el libro de Isaías, y eran exactamente iguales. El manuscrito del Mar Muerto no solo acortó la brecha de los 1000 años con la copia original, sino que también demostró que la Biblia se conservaba intacta.</a:t>
              </a:r>
            </a:p>
            <a:p>
              <a:pPr marL="12700" marR="11" indent="108013" algn="just">
                <a:lnSpc>
                  <a:spcPts val="1300"/>
                </a:lnSpc>
              </a:pPr>
              <a:r>
                <a:rPr lang="es-ES" sz="900" dirty="0">
                  <a:solidFill>
                    <a:srgbClr val="363435"/>
                  </a:solidFill>
                  <a:latin typeface="Malgun Gothic"/>
                  <a:cs typeface="Malgun Gothic"/>
                </a:rPr>
                <a:t>La Biblia que tenemos ahora está escrita por más de 40 escribientes durante más de 1600 años en diferentes momentos y lugares. A pesar de haber sido escrita por separado por los escribientes, los 66 libros tienen una trayectoria y una unidad consistente, porque el autor es Dios. Y el hecho de que estas copias de la Biblia se reunieron en un libro y se extendieron a todo el mundo, no puede entenderse por el sentido común humano. Lo que se escribió, reunió y ordenó para poder ser predicado al mundo entero, debe haber sido el plan y la providencia de Dios.</a:t>
              </a:r>
            </a:p>
          </p:txBody>
        </p:sp>
        <p:sp>
          <p:nvSpPr>
            <p:cNvPr id="5" name="object 5"/>
            <p:cNvSpPr txBox="1"/>
            <p:nvPr/>
          </p:nvSpPr>
          <p:spPr>
            <a:xfrm>
              <a:off x="887299" y="7103268"/>
              <a:ext cx="3965320" cy="317550"/>
            </a:xfrm>
            <a:prstGeom prst="rect">
              <a:avLst/>
            </a:prstGeom>
          </p:spPr>
          <p:txBody>
            <a:bodyPr wrap="square" lIns="0" tIns="6635" rIns="0" bIns="0" rtlCol="0">
              <a:noAutofit/>
            </a:bodyPr>
            <a:lstStyle/>
            <a:p>
              <a:pPr marL="12700" algn="just">
                <a:lnSpc>
                  <a:spcPts val="1045"/>
                </a:lnSpc>
              </a:pPr>
              <a:r>
                <a:rPr lang="es-ES" sz="900" dirty="0">
                  <a:solidFill>
                    <a:srgbClr val="00AFEE"/>
                  </a:solidFill>
                  <a:latin typeface="Malgun Gothic"/>
                  <a:cs typeface="Malgun Gothic"/>
                </a:rPr>
                <a:t>Porque de cierto os digo que hasta que pasen el cielo y la tierra, ni una jota ni una tilde pasará de la ley, hasta que todo se haya cumplido.       (Mt 5:18)</a:t>
              </a:r>
              <a:endParaRPr sz="900" dirty="0">
                <a:latin typeface="Malgun Gothic"/>
                <a:cs typeface="Malgun Gothic"/>
              </a:endParaRPr>
            </a:p>
          </p:txBody>
        </p:sp>
        <p:sp>
          <p:nvSpPr>
            <p:cNvPr id="4" name="object 4"/>
            <p:cNvSpPr txBox="1"/>
            <p:nvPr/>
          </p:nvSpPr>
          <p:spPr>
            <a:xfrm>
              <a:off x="5194499" y="7711146"/>
              <a:ext cx="171450" cy="152400"/>
            </a:xfrm>
            <a:prstGeom prst="rect">
              <a:avLst/>
            </a:prstGeom>
          </p:spPr>
          <p:txBody>
            <a:bodyPr wrap="square" lIns="0" tIns="6762" rIns="0" bIns="0" rtlCol="0">
              <a:noAutofit/>
            </a:bodyPr>
            <a:lstStyle/>
            <a:p>
              <a:pPr marL="12700">
                <a:lnSpc>
                  <a:spcPts val="1065"/>
                </a:lnSpc>
              </a:pPr>
              <a:r>
                <a:rPr sz="1000" dirty="0">
                  <a:solidFill>
                    <a:srgbClr val="363435"/>
                  </a:solidFill>
                  <a:latin typeface="Times New Roman"/>
                  <a:cs typeface="Times New Roman"/>
                </a:rPr>
                <a:t>51</a:t>
              </a:r>
              <a:endParaRPr sz="1000">
                <a:latin typeface="Times New Roman"/>
                <a:cs typeface="Times New Roman"/>
              </a:endParaRPr>
            </a:p>
          </p:txBody>
        </p:sp>
        <p:sp>
          <p:nvSpPr>
            <p:cNvPr id="2" name="object 2"/>
            <p:cNvSpPr txBox="1"/>
            <p:nvPr/>
          </p:nvSpPr>
          <p:spPr>
            <a:xfrm>
              <a:off x="1576679" y="580058"/>
              <a:ext cx="3671315" cy="877823"/>
            </a:xfrm>
            <a:prstGeom prst="rect">
              <a:avLst/>
            </a:prstGeom>
          </p:spPr>
          <p:txBody>
            <a:bodyPr wrap="square" lIns="0" tIns="2439" rIns="0" bIns="0" rtlCol="0">
              <a:noAutofit/>
            </a:bodyPr>
            <a:lstStyle/>
            <a:p>
              <a:pPr>
                <a:lnSpc>
                  <a:spcPct val="150000"/>
                </a:lnSpc>
              </a:pPr>
              <a:endParaRPr sz="1400" dirty="0">
                <a:latin typeface="Malgun Gothic" panose="020B0503020000020004" pitchFamily="34" charset="-127"/>
                <a:ea typeface="Malgun Gothic" panose="020B0503020000020004" pitchFamily="34" charset="-127"/>
              </a:endParaRPr>
            </a:p>
            <a:p>
              <a:pPr marL="368396" marR="434248">
                <a:lnSpc>
                  <a:spcPct val="150000"/>
                </a:lnSpc>
                <a:spcBef>
                  <a:spcPts val="70"/>
                </a:spcBef>
              </a:pPr>
              <a:r>
                <a:rPr lang="es-ES" sz="1000" dirty="0">
                  <a:solidFill>
                    <a:srgbClr val="00AFEE"/>
                  </a:solidFill>
                  <a:latin typeface="Malgun Gothic" panose="020B0503020000020004" pitchFamily="34" charset="-127"/>
                  <a:ea typeface="Malgun Gothic" panose="020B0503020000020004" pitchFamily="34" charset="-127"/>
                  <a:cs typeface="Malgun Gothic"/>
                </a:rPr>
                <a:t>Si no hay una copia original de la Biblia, ¿podría haber sido alterada?</a:t>
              </a:r>
              <a:endParaRPr sz="1000" dirty="0">
                <a:latin typeface="Malgun Gothic" panose="020B0503020000020004" pitchFamily="34" charset="-127"/>
                <a:ea typeface="Malgun Gothic" panose="020B0503020000020004" pitchFamily="34" charset="-127"/>
                <a:cs typeface="Malgun Gothic"/>
              </a:endParaRPr>
            </a:p>
          </p:txBody>
        </p:sp>
        <p:sp>
          <p:nvSpPr>
            <p:cNvPr id="22" name="object 3">
              <a:extLst>
                <a:ext uri="{FF2B5EF4-FFF2-40B4-BE49-F238E27FC236}">
                  <a16:creationId xmlns:a16="http://schemas.microsoft.com/office/drawing/2014/main" id="{8322D078-0F33-4B58-8433-DBA67F18C062}"/>
                </a:ext>
              </a:extLst>
            </p:cNvPr>
            <p:cNvSpPr txBox="1"/>
            <p:nvPr/>
          </p:nvSpPr>
          <p:spPr>
            <a:xfrm rot="21060000">
              <a:off x="581049" y="563891"/>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그룹 1">
            <a:extLst>
              <a:ext uri="{FF2B5EF4-FFF2-40B4-BE49-F238E27FC236}">
                <a16:creationId xmlns:a16="http://schemas.microsoft.com/office/drawing/2014/main" id="{2A157630-1E7F-4339-9725-19CF213975B0}"/>
              </a:ext>
            </a:extLst>
          </p:cNvPr>
          <p:cNvGrpSpPr/>
          <p:nvPr/>
        </p:nvGrpSpPr>
        <p:grpSpPr>
          <a:xfrm>
            <a:off x="0" y="-3695"/>
            <a:ext cx="5720295" cy="8211692"/>
            <a:chOff x="0" y="-3695"/>
            <a:chExt cx="5720295" cy="8211692"/>
          </a:xfrm>
        </p:grpSpPr>
        <p:sp>
          <p:nvSpPr>
            <p:cNvPr id="31" name="object 31"/>
            <p:cNvSpPr/>
            <p:nvPr/>
          </p:nvSpPr>
          <p:spPr>
            <a:xfrm>
              <a:off x="221297" y="0"/>
              <a:ext cx="5466702" cy="8207997"/>
            </a:xfrm>
            <a:custGeom>
              <a:avLst/>
              <a:gdLst/>
              <a:ahLst/>
              <a:cxnLst/>
              <a:rect l="l" t="t" r="r" b="b"/>
              <a:pathLst>
                <a:path w="5466702" h="8207997">
                  <a:moveTo>
                    <a:pt x="0" y="8207997"/>
                  </a:moveTo>
                  <a:lnTo>
                    <a:pt x="5466702" y="8207997"/>
                  </a:lnTo>
                  <a:lnTo>
                    <a:pt x="5466702" y="0"/>
                  </a:lnTo>
                  <a:lnTo>
                    <a:pt x="0" y="0"/>
                  </a:lnTo>
                  <a:lnTo>
                    <a:pt x="0" y="8207997"/>
                  </a:lnTo>
                  <a:close/>
                </a:path>
              </a:pathLst>
            </a:custGeom>
            <a:solidFill>
              <a:srgbClr val="C7E9FA"/>
            </a:solidFill>
          </p:spPr>
          <p:txBody>
            <a:bodyPr wrap="square" lIns="0" tIns="0" rIns="0" bIns="0" rtlCol="0">
              <a:noAutofit/>
            </a:bodyPr>
            <a:lstStyle/>
            <a:p>
              <a:endParaRPr dirty="0"/>
            </a:p>
          </p:txBody>
        </p:sp>
        <p:sp>
          <p:nvSpPr>
            <p:cNvPr id="13" name="object 13"/>
            <p:cNvSpPr/>
            <p:nvPr/>
          </p:nvSpPr>
          <p:spPr>
            <a:xfrm>
              <a:off x="354200" y="428297"/>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DFDFD"/>
            </a:solidFill>
          </p:spPr>
          <p:txBody>
            <a:bodyPr wrap="square" lIns="0" tIns="0" rIns="0" bIns="0" rtlCol="0">
              <a:noAutofit/>
            </a:bodyPr>
            <a:lstStyle/>
            <a:p>
              <a:endParaRPr/>
            </a:p>
          </p:txBody>
        </p:sp>
        <p:sp>
          <p:nvSpPr>
            <p:cNvPr id="14" name="object 14"/>
            <p:cNvSpPr/>
            <p:nvPr/>
          </p:nvSpPr>
          <p:spPr>
            <a:xfrm>
              <a:off x="5076593" y="504497"/>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5" name="object 15"/>
            <p:cNvSpPr/>
            <p:nvPr/>
          </p:nvSpPr>
          <p:spPr>
            <a:xfrm>
              <a:off x="5076593" y="7696100"/>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6" name="object 16"/>
            <p:cNvSpPr/>
            <p:nvPr/>
          </p:nvSpPr>
          <p:spPr>
            <a:xfrm>
              <a:off x="405000" y="7696100"/>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7" name="object 17"/>
            <p:cNvSpPr/>
            <p:nvPr/>
          </p:nvSpPr>
          <p:spPr>
            <a:xfrm>
              <a:off x="405000" y="504497"/>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8" name="object 18"/>
            <p:cNvSpPr/>
            <p:nvPr/>
          </p:nvSpPr>
          <p:spPr>
            <a:xfrm>
              <a:off x="0" y="0"/>
              <a:ext cx="221297" cy="8204288"/>
            </a:xfrm>
            <a:custGeom>
              <a:avLst/>
              <a:gdLst/>
              <a:ahLst/>
              <a:cxnLst/>
              <a:rect l="l" t="t" r="r" b="b"/>
              <a:pathLst>
                <a:path w="221297" h="8204288">
                  <a:moveTo>
                    <a:pt x="0" y="8204288"/>
                  </a:moveTo>
                  <a:lnTo>
                    <a:pt x="221297" y="8204288"/>
                  </a:lnTo>
                  <a:lnTo>
                    <a:pt x="221297" y="0"/>
                  </a:lnTo>
                  <a:lnTo>
                    <a:pt x="0" y="0"/>
                  </a:lnTo>
                  <a:lnTo>
                    <a:pt x="0" y="8204288"/>
                  </a:lnTo>
                  <a:close/>
                </a:path>
              </a:pathLst>
            </a:custGeom>
            <a:solidFill>
              <a:srgbClr val="90D7F7"/>
            </a:solidFill>
          </p:spPr>
          <p:txBody>
            <a:bodyPr wrap="square" lIns="0" tIns="0" rIns="0" bIns="0" rtlCol="0">
              <a:noAutofit/>
            </a:bodyPr>
            <a:lstStyle/>
            <a:p>
              <a:endParaRPr/>
            </a:p>
          </p:txBody>
        </p:sp>
        <p:sp>
          <p:nvSpPr>
            <p:cNvPr id="19" name="object 19"/>
            <p:cNvSpPr/>
            <p:nvPr/>
          </p:nvSpPr>
          <p:spPr>
            <a:xfrm>
              <a:off x="226052" y="7592302"/>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a:p>
          </p:txBody>
        </p:sp>
        <p:sp>
          <p:nvSpPr>
            <p:cNvPr id="20" name="object 20"/>
            <p:cNvSpPr/>
            <p:nvPr/>
          </p:nvSpPr>
          <p:spPr>
            <a:xfrm>
              <a:off x="599363" y="3107409"/>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CC8F3"/>
            </a:solidFill>
          </p:spPr>
          <p:txBody>
            <a:bodyPr wrap="square" lIns="0" tIns="0" rIns="0" bIns="0" rtlCol="0">
              <a:noAutofit/>
            </a:bodyPr>
            <a:lstStyle/>
            <a:p>
              <a:endParaRPr/>
            </a:p>
          </p:txBody>
        </p:sp>
        <p:sp>
          <p:nvSpPr>
            <p:cNvPr id="21" name="object 21"/>
            <p:cNvSpPr/>
            <p:nvPr/>
          </p:nvSpPr>
          <p:spPr>
            <a:xfrm>
              <a:off x="619061" y="3127101"/>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CE0F8"/>
            </a:solidFill>
          </p:spPr>
          <p:txBody>
            <a:bodyPr wrap="square" lIns="0" tIns="0" rIns="0" bIns="0" rtlCol="0">
              <a:noAutofit/>
            </a:bodyPr>
            <a:lstStyle/>
            <a:p>
              <a:endParaRPr/>
            </a:p>
          </p:txBody>
        </p:sp>
        <p:sp>
          <p:nvSpPr>
            <p:cNvPr id="22" name="object 22"/>
            <p:cNvSpPr/>
            <p:nvPr/>
          </p:nvSpPr>
          <p:spPr>
            <a:xfrm>
              <a:off x="599363" y="3951398"/>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CC8F3"/>
            </a:solidFill>
          </p:spPr>
          <p:txBody>
            <a:bodyPr wrap="square" lIns="0" tIns="0" rIns="0" bIns="0" rtlCol="0">
              <a:noAutofit/>
            </a:bodyPr>
            <a:lstStyle/>
            <a:p>
              <a:endParaRPr/>
            </a:p>
          </p:txBody>
        </p:sp>
        <p:sp>
          <p:nvSpPr>
            <p:cNvPr id="23" name="object 23"/>
            <p:cNvSpPr/>
            <p:nvPr/>
          </p:nvSpPr>
          <p:spPr>
            <a:xfrm>
              <a:off x="619061" y="3971088"/>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CE0F8"/>
            </a:solidFill>
          </p:spPr>
          <p:txBody>
            <a:bodyPr wrap="square" lIns="0" tIns="0" rIns="0" bIns="0" rtlCol="0">
              <a:noAutofit/>
            </a:bodyPr>
            <a:lstStyle/>
            <a:p>
              <a:endParaRPr/>
            </a:p>
          </p:txBody>
        </p:sp>
        <p:sp>
          <p:nvSpPr>
            <p:cNvPr id="24" name="object 24"/>
            <p:cNvSpPr/>
            <p:nvPr/>
          </p:nvSpPr>
          <p:spPr>
            <a:xfrm>
              <a:off x="599363" y="4806493"/>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CC8F3"/>
            </a:solidFill>
          </p:spPr>
          <p:txBody>
            <a:bodyPr wrap="square" lIns="0" tIns="0" rIns="0" bIns="0" rtlCol="0">
              <a:noAutofit/>
            </a:bodyPr>
            <a:lstStyle/>
            <a:p>
              <a:endParaRPr/>
            </a:p>
          </p:txBody>
        </p:sp>
        <p:sp>
          <p:nvSpPr>
            <p:cNvPr id="25" name="object 25"/>
            <p:cNvSpPr/>
            <p:nvPr/>
          </p:nvSpPr>
          <p:spPr>
            <a:xfrm>
              <a:off x="619061" y="4826184"/>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CE0F8"/>
            </a:solidFill>
          </p:spPr>
          <p:txBody>
            <a:bodyPr wrap="square" lIns="0" tIns="0" rIns="0" bIns="0" rtlCol="0">
              <a:noAutofit/>
            </a:bodyPr>
            <a:lstStyle/>
            <a:p>
              <a:endParaRPr/>
            </a:p>
          </p:txBody>
        </p:sp>
        <p:sp>
          <p:nvSpPr>
            <p:cNvPr id="26" name="object 26"/>
            <p:cNvSpPr/>
            <p:nvPr/>
          </p:nvSpPr>
          <p:spPr>
            <a:xfrm>
              <a:off x="599363" y="5712588"/>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CC8F3"/>
            </a:solidFill>
          </p:spPr>
          <p:txBody>
            <a:bodyPr wrap="square" lIns="0" tIns="0" rIns="0" bIns="0" rtlCol="0">
              <a:noAutofit/>
            </a:bodyPr>
            <a:lstStyle/>
            <a:p>
              <a:endParaRPr/>
            </a:p>
          </p:txBody>
        </p:sp>
        <p:sp>
          <p:nvSpPr>
            <p:cNvPr id="27" name="object 27"/>
            <p:cNvSpPr/>
            <p:nvPr/>
          </p:nvSpPr>
          <p:spPr>
            <a:xfrm>
              <a:off x="619061" y="5732279"/>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CE0F8"/>
            </a:solidFill>
          </p:spPr>
          <p:txBody>
            <a:bodyPr wrap="square" lIns="0" tIns="0" rIns="0" bIns="0" rtlCol="0">
              <a:noAutofit/>
            </a:bodyPr>
            <a:lstStyle/>
            <a:p>
              <a:endParaRPr/>
            </a:p>
          </p:txBody>
        </p:sp>
        <p:sp>
          <p:nvSpPr>
            <p:cNvPr id="28" name="object 28"/>
            <p:cNvSpPr/>
            <p:nvPr/>
          </p:nvSpPr>
          <p:spPr>
            <a:xfrm>
              <a:off x="599363" y="6500496"/>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CC8F3"/>
            </a:solidFill>
          </p:spPr>
          <p:txBody>
            <a:bodyPr wrap="square" lIns="0" tIns="0" rIns="0" bIns="0" rtlCol="0">
              <a:noAutofit/>
            </a:bodyPr>
            <a:lstStyle/>
            <a:p>
              <a:endParaRPr/>
            </a:p>
          </p:txBody>
        </p:sp>
        <p:sp>
          <p:nvSpPr>
            <p:cNvPr id="29" name="object 29"/>
            <p:cNvSpPr/>
            <p:nvPr/>
          </p:nvSpPr>
          <p:spPr>
            <a:xfrm>
              <a:off x="619061" y="6520187"/>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CE0F8"/>
            </a:solidFill>
          </p:spPr>
          <p:txBody>
            <a:bodyPr wrap="square" lIns="0" tIns="0" rIns="0" bIns="0" rtlCol="0">
              <a:noAutofit/>
            </a:bodyPr>
            <a:lstStyle/>
            <a:p>
              <a:endParaRPr/>
            </a:p>
          </p:txBody>
        </p:sp>
        <p:sp>
          <p:nvSpPr>
            <p:cNvPr id="30" name="object 30"/>
            <p:cNvSpPr/>
            <p:nvPr/>
          </p:nvSpPr>
          <p:spPr>
            <a:xfrm>
              <a:off x="625315" y="795397"/>
              <a:ext cx="665452" cy="926486"/>
            </a:xfrm>
            <a:prstGeom prst="rect">
              <a:avLst/>
            </a:prstGeom>
            <a:blipFill>
              <a:blip r:embed="rId2" cstate="print"/>
              <a:stretch>
                <a:fillRect/>
              </a:stretch>
            </a:blipFill>
          </p:spPr>
          <p:txBody>
            <a:bodyPr wrap="square" lIns="0" tIns="0" rIns="0" bIns="0" rtlCol="0">
              <a:noAutofit/>
            </a:bodyPr>
            <a:lstStyle/>
            <a:p>
              <a:endParaRPr/>
            </a:p>
          </p:txBody>
        </p:sp>
        <p:sp>
          <p:nvSpPr>
            <p:cNvPr id="12" name="object 12"/>
            <p:cNvSpPr txBox="1"/>
            <p:nvPr/>
          </p:nvSpPr>
          <p:spPr>
            <a:xfrm>
              <a:off x="592912" y="1384512"/>
              <a:ext cx="4263215" cy="1303090"/>
            </a:xfrm>
            <a:prstGeom prst="rect">
              <a:avLst/>
            </a:prstGeom>
          </p:spPr>
          <p:txBody>
            <a:bodyPr wrap="square" lIns="0" tIns="14097" rIns="0" bIns="0" rtlCol="0">
              <a:noAutofit/>
            </a:bodyPr>
            <a:lstStyle/>
            <a:p>
              <a:pPr marL="942313" marR="16785" algn="just">
                <a:lnSpc>
                  <a:spcPts val="2220"/>
                </a:lnSpc>
              </a:pPr>
              <a:r>
                <a:rPr lang="es-ES" sz="1950" dirty="0">
                  <a:solidFill>
                    <a:srgbClr val="00AFEE"/>
                  </a:solidFill>
                  <a:latin typeface="Malgun Gothic"/>
                  <a:cs typeface="Malgun Gothic"/>
                </a:rPr>
                <a:t>El secreto de la vida de fe</a:t>
              </a:r>
              <a:endParaRPr sz="1950" dirty="0">
                <a:latin typeface="Malgun Gothic"/>
                <a:cs typeface="Malgun Gothic"/>
              </a:endParaRPr>
            </a:p>
            <a:p>
              <a:pPr marL="12700" indent="108013" algn="just">
                <a:lnSpc>
                  <a:spcPts val="1400"/>
                </a:lnSpc>
                <a:spcBef>
                  <a:spcPts val="999"/>
                </a:spcBef>
              </a:pPr>
              <a:r>
                <a:rPr lang="es-ES" sz="900" dirty="0">
                  <a:latin typeface="Malgun Gothic"/>
                  <a:cs typeface="Malgun Gothic"/>
                </a:rPr>
                <a:t>La vida de fe es una vida de creer y seguir a Dios, y la clave para hacer una buena vida de fe es recibir todas las cosas necesarias de Dios. Dios que nos salvó tiene todo lo que necesitamos para nuestra vida de fe. Siempre debemos meditar en la Palabra, orar confiando en la Palabra, compartir comunión en el cuerpo del Señor, la Iglesia, y vivir distinguido en este mundo caminando junto con el Señor.</a:t>
              </a:r>
              <a:endParaRPr sz="900" dirty="0">
                <a:latin typeface="Malgun Gothic"/>
                <a:cs typeface="Malgun Gothic"/>
              </a:endParaRPr>
            </a:p>
          </p:txBody>
        </p:sp>
        <p:sp>
          <p:nvSpPr>
            <p:cNvPr id="11" name="object 11"/>
            <p:cNvSpPr txBox="1"/>
            <p:nvPr/>
          </p:nvSpPr>
          <p:spPr>
            <a:xfrm>
              <a:off x="729953" y="3065336"/>
              <a:ext cx="4098234" cy="611066"/>
            </a:xfrm>
            <a:prstGeom prst="rect">
              <a:avLst/>
            </a:prstGeom>
          </p:spPr>
          <p:txBody>
            <a:bodyPr wrap="square" lIns="0" tIns="6667" rIns="0" bIns="0" rtlCol="0">
              <a:noAutofit/>
            </a:bodyPr>
            <a:lstStyle/>
            <a:p>
              <a:pPr marL="12700" algn="just">
                <a:spcBef>
                  <a:spcPts val="347"/>
                </a:spcBef>
              </a:pPr>
              <a:r>
                <a:rPr lang="es-ES" sz="900" b="1" dirty="0">
                  <a:solidFill>
                    <a:srgbClr val="363435"/>
                  </a:solidFill>
                  <a:latin typeface="Malgun Gothic" panose="020B0503020000020004" pitchFamily="34" charset="-127"/>
                  <a:ea typeface="Malgun Gothic" panose="020B0503020000020004" pitchFamily="34" charset="-127"/>
                  <a:cs typeface="Malgun Gothic"/>
                </a:rPr>
                <a:t>Palabra, alimento del alma</a:t>
              </a:r>
            </a:p>
            <a:p>
              <a:pPr marL="12700" algn="just">
                <a:spcBef>
                  <a:spcPts val="347"/>
                </a:spcBef>
              </a:pPr>
              <a:r>
                <a:rPr lang="es-ES" sz="900" dirty="0">
                  <a:solidFill>
                    <a:srgbClr val="363435"/>
                  </a:solidFill>
                  <a:latin typeface="Malgun Gothic" panose="020B0503020000020004" pitchFamily="34" charset="-127"/>
                  <a:ea typeface="Malgun Gothic" panose="020B0503020000020004" pitchFamily="34" charset="-127"/>
                  <a:cs typeface="Malgun Gothic"/>
                </a:rPr>
                <a:t>Se puede decir que la meditación y la recitación de la Palabra son el alimento del alma necesario para el crecimiento de la fe. Esto nos da fe para acercarnos a Dios y vencer al mundo.</a:t>
              </a:r>
              <a:endParaRPr sz="900" dirty="0">
                <a:latin typeface="Malgun Gothic" panose="020B0503020000020004" pitchFamily="34" charset="-127"/>
                <a:ea typeface="Malgun Gothic" panose="020B0503020000020004" pitchFamily="34" charset="-127"/>
                <a:cs typeface="Malgun Gothic"/>
              </a:endParaRPr>
            </a:p>
          </p:txBody>
        </p:sp>
        <p:sp>
          <p:nvSpPr>
            <p:cNvPr id="10" name="object 10"/>
            <p:cNvSpPr txBox="1"/>
            <p:nvPr/>
          </p:nvSpPr>
          <p:spPr>
            <a:xfrm>
              <a:off x="750013" y="3922576"/>
              <a:ext cx="4074186" cy="473906"/>
            </a:xfrm>
            <a:prstGeom prst="rect">
              <a:avLst/>
            </a:prstGeom>
          </p:spPr>
          <p:txBody>
            <a:bodyPr wrap="square" lIns="0" tIns="6667" rIns="0" bIns="0" rtlCol="0">
              <a:noAutofit/>
            </a:bodyPr>
            <a:lstStyle/>
            <a:p>
              <a:pPr marL="12700" algn="just">
                <a:spcBef>
                  <a:spcPts val="347"/>
                </a:spcBef>
              </a:pPr>
              <a:r>
                <a:rPr lang="es-ES" sz="900" b="1" dirty="0">
                  <a:latin typeface="Malgun Gothic" pitchFamily="34" charset="-127"/>
                  <a:ea typeface="Malgun Gothic" pitchFamily="34" charset="-127"/>
                  <a:cs typeface="Malgun Gothic"/>
                </a:rPr>
                <a:t>Oración, conversación del alma</a:t>
              </a:r>
            </a:p>
            <a:p>
              <a:pPr marL="12700" algn="just">
                <a:spcBef>
                  <a:spcPts val="347"/>
                </a:spcBef>
              </a:pPr>
              <a:r>
                <a:rPr lang="es-ES" sz="900" dirty="0">
                  <a:latin typeface="Malgun Gothic" pitchFamily="34" charset="-127"/>
                  <a:ea typeface="Malgun Gothic" pitchFamily="34" charset="-127"/>
                  <a:cs typeface="Malgun Gothic"/>
                </a:rPr>
                <a:t>La conversación con Dios es una vida de oración. Es tener comunión con Dios a través de la oración y ganar la fuerza para vivir como hijos de Dios en el mundo.</a:t>
              </a:r>
            </a:p>
          </p:txBody>
        </p:sp>
        <p:sp>
          <p:nvSpPr>
            <p:cNvPr id="9" name="object 9"/>
            <p:cNvSpPr txBox="1"/>
            <p:nvPr/>
          </p:nvSpPr>
          <p:spPr>
            <a:xfrm>
              <a:off x="741977" y="4782784"/>
              <a:ext cx="4074186" cy="621810"/>
            </a:xfrm>
            <a:prstGeom prst="rect">
              <a:avLst/>
            </a:prstGeom>
          </p:spPr>
          <p:txBody>
            <a:bodyPr wrap="square" lIns="0" tIns="6667" rIns="0" bIns="0" rtlCol="0">
              <a:noAutofit/>
            </a:bodyPr>
            <a:lstStyle/>
            <a:p>
              <a:pPr marL="12700" indent="0" algn="just">
                <a:spcBef>
                  <a:spcPts val="447"/>
                </a:spcBef>
              </a:pPr>
              <a:r>
                <a:rPr lang="es-ES" sz="900" b="1" dirty="0">
                  <a:solidFill>
                    <a:srgbClr val="363435"/>
                  </a:solidFill>
                  <a:latin typeface="Malgun Gothic" panose="020B0503020000020004" pitchFamily="34" charset="-127"/>
                  <a:ea typeface="Malgun Gothic" panose="020B0503020000020004" pitchFamily="34" charset="-127"/>
                  <a:cs typeface="NanumBarunGothic"/>
                </a:rPr>
                <a:t>Comunión, permanecer en la Iglesia</a:t>
              </a:r>
            </a:p>
            <a:p>
              <a:pPr marL="12700" indent="0" algn="just">
                <a:spcBef>
                  <a:spcPts val="447"/>
                </a:spcBef>
              </a:pPr>
              <a:r>
                <a:rPr lang="es-ES" sz="900" dirty="0">
                  <a:solidFill>
                    <a:srgbClr val="363435"/>
                  </a:solidFill>
                  <a:latin typeface="Malgun Gothic" panose="020B0503020000020004" pitchFamily="34" charset="-127"/>
                  <a:ea typeface="Malgun Gothic" panose="020B0503020000020004" pitchFamily="34" charset="-127"/>
                  <a:cs typeface="NanumBarunGothic"/>
                </a:rPr>
                <a:t>‘La vid’ significa Jesús y la iglesia, y ‘el pámpano’ significa un cristiano salvo. Vivir en el Señor es pertenecer a la Iglesia y vivir una vida de fe. Vivir en la Iglesia es vivir con el Señor.</a:t>
              </a:r>
              <a:endParaRPr sz="900" dirty="0">
                <a:latin typeface="Malgun Gothic" panose="020B0503020000020004" pitchFamily="34" charset="-127"/>
                <a:ea typeface="Malgun Gothic" panose="020B0503020000020004" pitchFamily="34" charset="-127"/>
                <a:cs typeface="Malgun Gothic"/>
              </a:endParaRPr>
            </a:p>
          </p:txBody>
        </p:sp>
        <p:sp>
          <p:nvSpPr>
            <p:cNvPr id="8" name="object 8"/>
            <p:cNvSpPr txBox="1"/>
            <p:nvPr/>
          </p:nvSpPr>
          <p:spPr>
            <a:xfrm>
              <a:off x="741977" y="5692626"/>
              <a:ext cx="4074186" cy="473906"/>
            </a:xfrm>
            <a:prstGeom prst="rect">
              <a:avLst/>
            </a:prstGeom>
          </p:spPr>
          <p:txBody>
            <a:bodyPr wrap="square" lIns="0" tIns="6667" rIns="0" bIns="0" rtlCol="0">
              <a:noAutofit/>
            </a:bodyPr>
            <a:lstStyle/>
            <a:p>
              <a:pPr marL="12700" algn="just">
                <a:spcBef>
                  <a:spcPts val="347"/>
                </a:spcBef>
              </a:pPr>
              <a:r>
                <a:rPr lang="es-ES" sz="900" b="1" dirty="0">
                  <a:solidFill>
                    <a:srgbClr val="363435"/>
                  </a:solidFill>
                  <a:latin typeface="Malgun Gothic" panose="020B0503020000020004" pitchFamily="34" charset="-127"/>
                  <a:ea typeface="Malgun Gothic" panose="020B0503020000020004" pitchFamily="34" charset="-127"/>
                  <a:cs typeface="Malgun Gothic"/>
                </a:rPr>
                <a:t>Caminar juntos, vivir con Dios</a:t>
              </a:r>
            </a:p>
            <a:p>
              <a:pPr marL="12700" algn="just">
                <a:spcBef>
                  <a:spcPts val="347"/>
                </a:spcBef>
              </a:pPr>
              <a:r>
                <a:rPr lang="es-ES" sz="900" dirty="0">
                  <a:solidFill>
                    <a:srgbClr val="363435"/>
                  </a:solidFill>
                  <a:latin typeface="Malgun Gothic" panose="020B0503020000020004" pitchFamily="34" charset="-127"/>
                  <a:ea typeface="Malgun Gothic" panose="020B0503020000020004" pitchFamily="34" charset="-127"/>
                  <a:cs typeface="Malgun Gothic"/>
                </a:rPr>
                <a:t>Al igual que Enoc, debemos vivir una vida caminando con Dios. Solo así podremos vivir una vida distinguida del mundo.</a:t>
              </a:r>
              <a:endParaRPr lang="es-ES" sz="900" dirty="0">
                <a:latin typeface="Malgun Gothic" panose="020B0503020000020004" pitchFamily="34" charset="-127"/>
                <a:ea typeface="Malgun Gothic" panose="020B0503020000020004" pitchFamily="34" charset="-127"/>
                <a:cs typeface="Malgun Gothic"/>
              </a:endParaRPr>
            </a:p>
          </p:txBody>
        </p:sp>
        <p:sp>
          <p:nvSpPr>
            <p:cNvPr id="7" name="object 7"/>
            <p:cNvSpPr txBox="1"/>
            <p:nvPr/>
          </p:nvSpPr>
          <p:spPr>
            <a:xfrm>
              <a:off x="732626" y="6469184"/>
              <a:ext cx="4074186" cy="611066"/>
            </a:xfrm>
            <a:prstGeom prst="rect">
              <a:avLst/>
            </a:prstGeom>
          </p:spPr>
          <p:txBody>
            <a:bodyPr wrap="square" lIns="0" tIns="6667" rIns="0" bIns="0" rtlCol="0">
              <a:noAutofit/>
            </a:bodyPr>
            <a:lstStyle/>
            <a:p>
              <a:pPr marL="12700" algn="just">
                <a:spcBef>
                  <a:spcPts val="347"/>
                </a:spcBef>
              </a:pPr>
              <a:r>
                <a:rPr lang="es-ES" sz="900" b="1" dirty="0">
                  <a:latin typeface="Malgun Gothic" panose="020B0503020000020004" pitchFamily="34" charset="-127"/>
                  <a:ea typeface="Malgun Gothic" panose="020B0503020000020004" pitchFamily="34" charset="-127"/>
                  <a:cs typeface="Malgun Gothic"/>
                </a:rPr>
                <a:t>Vida distinguida de la cultura popular</a:t>
              </a:r>
            </a:p>
            <a:p>
              <a:pPr marL="12700" algn="just">
                <a:spcBef>
                  <a:spcPts val="347"/>
                </a:spcBef>
              </a:pPr>
              <a:r>
                <a:rPr lang="es-ES" sz="900" dirty="0">
                  <a:latin typeface="Malgun Gothic" panose="020B0503020000020004" pitchFamily="34" charset="-127"/>
                  <a:ea typeface="Malgun Gothic" panose="020B0503020000020004" pitchFamily="34" charset="-127"/>
                  <a:cs typeface="Malgun Gothic"/>
                </a:rPr>
                <a:t>Debemos vivir en una cultura centrada en la Iglesia, no en una cultura mundial, para caminar con Dios. Himnos en lugar de música popular, estar cerca con los amigos de la iglesia en lugar de los amigos mundanos, es de suma importancia para una vida distinguida.</a:t>
              </a:r>
            </a:p>
          </p:txBody>
        </p:sp>
        <p:sp>
          <p:nvSpPr>
            <p:cNvPr id="6" name="object 6"/>
            <p:cNvSpPr txBox="1"/>
            <p:nvPr/>
          </p:nvSpPr>
          <p:spPr>
            <a:xfrm>
              <a:off x="311550" y="7714597"/>
              <a:ext cx="171450" cy="152400"/>
            </a:xfrm>
            <a:prstGeom prst="rect">
              <a:avLst/>
            </a:prstGeom>
          </p:spPr>
          <p:txBody>
            <a:bodyPr wrap="square" lIns="0" tIns="6762" rIns="0" bIns="0" rtlCol="0">
              <a:noAutofit/>
            </a:bodyPr>
            <a:lstStyle/>
            <a:p>
              <a:pPr marL="12700">
                <a:lnSpc>
                  <a:spcPts val="1065"/>
                </a:lnSpc>
              </a:pPr>
              <a:r>
                <a:rPr sz="1000" dirty="0">
                  <a:solidFill>
                    <a:srgbClr val="363435"/>
                  </a:solidFill>
                  <a:latin typeface="Times New Roman"/>
                  <a:cs typeface="Times New Roman"/>
                </a:rPr>
                <a:t>52</a:t>
              </a:r>
              <a:endParaRPr sz="1000">
                <a:latin typeface="Times New Roman"/>
                <a:cs typeface="Times New Roman"/>
              </a:endParaRPr>
            </a:p>
          </p:txBody>
        </p:sp>
        <p:sp>
          <p:nvSpPr>
            <p:cNvPr id="4" name="object 4"/>
            <p:cNvSpPr txBox="1"/>
            <p:nvPr/>
          </p:nvSpPr>
          <p:spPr>
            <a:xfrm rot="1980000">
              <a:off x="1012942" y="597168"/>
              <a:ext cx="398820" cy="282575"/>
            </a:xfrm>
            <a:prstGeom prst="rect">
              <a:avLst/>
            </a:prstGeom>
          </p:spPr>
          <p:txBody>
            <a:bodyPr wrap="square" lIns="0" tIns="14128" rIns="0" bIns="0" rtlCol="0">
              <a:noAutofit/>
            </a:bodyPr>
            <a:lstStyle/>
            <a:p>
              <a:pPr>
                <a:lnSpc>
                  <a:spcPts val="2225"/>
                </a:lnSpc>
              </a:pPr>
              <a:r>
                <a:rPr lang="es-ES" sz="1200" spc="-150" dirty="0">
                  <a:solidFill>
                    <a:srgbClr val="363435"/>
                  </a:solidFill>
                  <a:latin typeface="Malgun Gothic"/>
                  <a:cs typeface="Malgun Gothic"/>
                </a:rPr>
                <a:t>Unidad</a:t>
              </a:r>
              <a:endParaRPr sz="1200" spc="-150" dirty="0">
                <a:latin typeface="Malgun Gothic"/>
                <a:cs typeface="Malgun Gothic"/>
              </a:endParaRPr>
            </a:p>
          </p:txBody>
        </p:sp>
        <p:sp>
          <p:nvSpPr>
            <p:cNvPr id="3" name="object 3"/>
            <p:cNvSpPr txBox="1"/>
            <p:nvPr/>
          </p:nvSpPr>
          <p:spPr>
            <a:xfrm rot="19620000">
              <a:off x="425568" y="559412"/>
              <a:ext cx="686819" cy="282575"/>
            </a:xfrm>
            <a:prstGeom prst="rect">
              <a:avLst/>
            </a:prstGeom>
          </p:spPr>
          <p:txBody>
            <a:bodyPr wrap="square" lIns="0" tIns="14128" rIns="0" bIns="0" rtlCol="0">
              <a:noAutofit/>
            </a:bodyPr>
            <a:lstStyle/>
            <a:p>
              <a:pPr>
                <a:lnSpc>
                  <a:spcPts val="2225"/>
                </a:lnSpc>
              </a:pPr>
              <a:r>
                <a:rPr lang="es-ES" sz="1200" spc="-150" dirty="0">
                  <a:solidFill>
                    <a:srgbClr val="363435"/>
                  </a:solidFill>
                  <a:latin typeface="Malgun Gothic"/>
                  <a:cs typeface="Malgun Gothic"/>
                </a:rPr>
                <a:t>Resumen </a:t>
              </a:r>
              <a:endParaRPr sz="1200" spc="-150" dirty="0">
                <a:latin typeface="Malgun Gothic"/>
                <a:cs typeface="Malgun Gothic"/>
              </a:endParaRPr>
            </a:p>
          </p:txBody>
        </p:sp>
        <p:sp>
          <p:nvSpPr>
            <p:cNvPr id="32" name="object 13">
              <a:extLst>
                <a:ext uri="{FF2B5EF4-FFF2-40B4-BE49-F238E27FC236}">
                  <a16:creationId xmlns:a16="http://schemas.microsoft.com/office/drawing/2014/main" id="{47614560-4B41-4B27-98BA-56DF7AEA94FD}"/>
                </a:ext>
              </a:extLst>
            </p:cNvPr>
            <p:cNvSpPr/>
            <p:nvPr/>
          </p:nvSpPr>
          <p:spPr>
            <a:xfrm>
              <a:off x="5432298" y="-3695"/>
              <a:ext cx="287997" cy="8207997"/>
            </a:xfrm>
            <a:custGeom>
              <a:avLst/>
              <a:gdLst/>
              <a:ahLst/>
              <a:cxnLst/>
              <a:rect l="l" t="t" r="r" b="b"/>
              <a:pathLst>
                <a:path w="287997" h="8207997">
                  <a:moveTo>
                    <a:pt x="255701" y="3695"/>
                  </a:moveTo>
                  <a:lnTo>
                    <a:pt x="0" y="3695"/>
                  </a:lnTo>
                  <a:lnTo>
                    <a:pt x="0" y="8207997"/>
                  </a:lnTo>
                  <a:lnTo>
                    <a:pt x="255701" y="8207997"/>
                  </a:lnTo>
                  <a:lnTo>
                    <a:pt x="255701" y="3695"/>
                  </a:lnTo>
                  <a:close/>
                </a:path>
              </a:pathLst>
            </a:custGeom>
            <a:solidFill>
              <a:srgbClr val="90D7F7"/>
            </a:solidFill>
          </p:spPr>
          <p:txBody>
            <a:bodyPr wrap="square" lIns="0" tIns="0" rIns="0" bIns="0" rtlCol="0">
              <a:noAutofit/>
            </a:bodyPr>
            <a:lstStyle/>
            <a:p>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516</TotalTime>
  <Words>1782</Words>
  <Application>Microsoft Office PowerPoint</Application>
  <PresentationFormat>사용자 지정</PresentationFormat>
  <Paragraphs>95</Paragraphs>
  <Slides>10</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10</vt:i4>
      </vt:variant>
    </vt:vector>
  </HeadingPairs>
  <TitlesOfParts>
    <vt:vector size="16" baseType="lpstr">
      <vt:lpstr>Malgun Gothic</vt:lpstr>
      <vt:lpstr>Arial</vt:lpstr>
      <vt:lpstr>Calibri</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CIELOZIP</dc:creator>
  <cp:lastModifiedBy>Gregory Cole</cp:lastModifiedBy>
  <cp:revision>89</cp:revision>
  <cp:lastPrinted>2020-02-01T23:52:58Z</cp:lastPrinted>
  <dcterms:modified xsi:type="dcterms:W3CDTF">2022-02-22T22:14:27Z</dcterms:modified>
</cp:coreProperties>
</file>